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57" r:id="rId4"/>
    <p:sldId id="261" r:id="rId5"/>
    <p:sldId id="259" r:id="rId6"/>
    <p:sldId id="293" r:id="rId7"/>
    <p:sldId id="286" r:id="rId8"/>
    <p:sldId id="295" r:id="rId9"/>
    <p:sldId id="294" r:id="rId10"/>
    <p:sldId id="265" r:id="rId11"/>
    <p:sldId id="268" r:id="rId12"/>
    <p:sldId id="266" r:id="rId13"/>
    <p:sldId id="271" r:id="rId14"/>
    <p:sldId id="290" r:id="rId15"/>
    <p:sldId id="267" r:id="rId16"/>
    <p:sldId id="262" r:id="rId17"/>
    <p:sldId id="279" r:id="rId18"/>
    <p:sldId id="276" r:id="rId19"/>
    <p:sldId id="277" r:id="rId20"/>
    <p:sldId id="278" r:id="rId21"/>
    <p:sldId id="289" r:id="rId22"/>
    <p:sldId id="280" r:id="rId23"/>
    <p:sldId id="281" r:id="rId24"/>
    <p:sldId id="282" r:id="rId25"/>
    <p:sldId id="283" r:id="rId26"/>
    <p:sldId id="264" r:id="rId27"/>
    <p:sldId id="274" r:id="rId28"/>
    <p:sldId id="275" r:id="rId29"/>
    <p:sldId id="291" r:id="rId30"/>
    <p:sldId id="292" r:id="rId31"/>
    <p:sldId id="263" r:id="rId32"/>
    <p:sldId id="269" r:id="rId33"/>
    <p:sldId id="270" r:id="rId34"/>
    <p:sldId id="288" r:id="rId35"/>
    <p:sldId id="287" r:id="rId36"/>
    <p:sldId id="284" r:id="rId37"/>
    <p:sldId id="272" r:id="rId38"/>
    <p:sldId id="273" r:id="rId39"/>
    <p:sldId id="285" r:id="rId40"/>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548" autoAdjust="0"/>
    <p:restoredTop sz="94660"/>
  </p:normalViewPr>
  <p:slideViewPr>
    <p:cSldViewPr snapToGrid="0">
      <p:cViewPr varScale="1">
        <p:scale>
          <a:sx n="86" d="100"/>
          <a:sy n="86" d="100"/>
        </p:scale>
        <p:origin x="398"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76415AB-B73A-05EE-DB6A-966A8FEE6D0D}"/>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10408853-D46A-B5FC-9EC5-8FFB8A43A61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EDB876DE-E418-23CB-A88A-D5726597108A}"/>
              </a:ext>
            </a:extLst>
          </p:cNvPr>
          <p:cNvSpPr>
            <a:spLocks noGrp="1"/>
          </p:cNvSpPr>
          <p:nvPr>
            <p:ph type="dt" sz="half" idx="10"/>
          </p:nvPr>
        </p:nvSpPr>
        <p:spPr/>
        <p:txBody>
          <a:bodyPr/>
          <a:lstStyle/>
          <a:p>
            <a:fld id="{A348D7E2-D182-4164-882D-9DEE4F87CB94}" type="datetimeFigureOut">
              <a:rPr lang="nl-NL" smtClean="0"/>
              <a:t>16-6-2022</a:t>
            </a:fld>
            <a:endParaRPr lang="nl-NL"/>
          </a:p>
        </p:txBody>
      </p:sp>
      <p:sp>
        <p:nvSpPr>
          <p:cNvPr id="5" name="Tijdelijke aanduiding voor voettekst 4">
            <a:extLst>
              <a:ext uri="{FF2B5EF4-FFF2-40B4-BE49-F238E27FC236}">
                <a16:creationId xmlns:a16="http://schemas.microsoft.com/office/drawing/2014/main" id="{EF1AC3CF-A721-D314-D922-5A59579DC102}"/>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2E4C4795-8CF3-7AE5-192A-E0115A0C443F}"/>
              </a:ext>
            </a:extLst>
          </p:cNvPr>
          <p:cNvSpPr>
            <a:spLocks noGrp="1"/>
          </p:cNvSpPr>
          <p:nvPr>
            <p:ph type="sldNum" sz="quarter" idx="12"/>
          </p:nvPr>
        </p:nvSpPr>
        <p:spPr/>
        <p:txBody>
          <a:bodyPr/>
          <a:lstStyle/>
          <a:p>
            <a:fld id="{A01099A7-CB76-407E-9A46-AE0ED19246D8}" type="slidenum">
              <a:rPr lang="nl-NL" smtClean="0"/>
              <a:t>‹nr.›</a:t>
            </a:fld>
            <a:endParaRPr lang="nl-NL"/>
          </a:p>
        </p:txBody>
      </p:sp>
    </p:spTree>
    <p:extLst>
      <p:ext uri="{BB962C8B-B14F-4D97-AF65-F5344CB8AC3E}">
        <p14:creationId xmlns:p14="http://schemas.microsoft.com/office/powerpoint/2010/main" val="11640137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4A1E08B-C48B-40AF-15FA-2C3B60310925}"/>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0DC80DF9-BAE9-7337-A0E0-9C693C989F25}"/>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3FA27204-C05A-C179-1D03-CCC3BDBA1588}"/>
              </a:ext>
            </a:extLst>
          </p:cNvPr>
          <p:cNvSpPr>
            <a:spLocks noGrp="1"/>
          </p:cNvSpPr>
          <p:nvPr>
            <p:ph type="dt" sz="half" idx="10"/>
          </p:nvPr>
        </p:nvSpPr>
        <p:spPr/>
        <p:txBody>
          <a:bodyPr/>
          <a:lstStyle/>
          <a:p>
            <a:fld id="{A348D7E2-D182-4164-882D-9DEE4F87CB94}" type="datetimeFigureOut">
              <a:rPr lang="nl-NL" smtClean="0"/>
              <a:t>16-6-2022</a:t>
            </a:fld>
            <a:endParaRPr lang="nl-NL"/>
          </a:p>
        </p:txBody>
      </p:sp>
      <p:sp>
        <p:nvSpPr>
          <p:cNvPr id="5" name="Tijdelijke aanduiding voor voettekst 4">
            <a:extLst>
              <a:ext uri="{FF2B5EF4-FFF2-40B4-BE49-F238E27FC236}">
                <a16:creationId xmlns:a16="http://schemas.microsoft.com/office/drawing/2014/main" id="{F8DB350B-3BC2-B103-C993-0BB06C084DA7}"/>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6F636E22-6F63-ADF8-2C1A-7CBCA666895F}"/>
              </a:ext>
            </a:extLst>
          </p:cNvPr>
          <p:cNvSpPr>
            <a:spLocks noGrp="1"/>
          </p:cNvSpPr>
          <p:nvPr>
            <p:ph type="sldNum" sz="quarter" idx="12"/>
          </p:nvPr>
        </p:nvSpPr>
        <p:spPr/>
        <p:txBody>
          <a:bodyPr/>
          <a:lstStyle/>
          <a:p>
            <a:fld id="{A01099A7-CB76-407E-9A46-AE0ED19246D8}" type="slidenum">
              <a:rPr lang="nl-NL" smtClean="0"/>
              <a:t>‹nr.›</a:t>
            </a:fld>
            <a:endParaRPr lang="nl-NL"/>
          </a:p>
        </p:txBody>
      </p:sp>
    </p:spTree>
    <p:extLst>
      <p:ext uri="{BB962C8B-B14F-4D97-AF65-F5344CB8AC3E}">
        <p14:creationId xmlns:p14="http://schemas.microsoft.com/office/powerpoint/2010/main" val="34181873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B9660895-D509-ADFE-6FED-4C0BEA24EE61}"/>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45BB8BD7-70D8-CB43-48E1-E39C26020900}"/>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EB0F77E1-4D22-8268-66E9-343DDAFB0C6A}"/>
              </a:ext>
            </a:extLst>
          </p:cNvPr>
          <p:cNvSpPr>
            <a:spLocks noGrp="1"/>
          </p:cNvSpPr>
          <p:nvPr>
            <p:ph type="dt" sz="half" idx="10"/>
          </p:nvPr>
        </p:nvSpPr>
        <p:spPr/>
        <p:txBody>
          <a:bodyPr/>
          <a:lstStyle/>
          <a:p>
            <a:fld id="{A348D7E2-D182-4164-882D-9DEE4F87CB94}" type="datetimeFigureOut">
              <a:rPr lang="nl-NL" smtClean="0"/>
              <a:t>16-6-2022</a:t>
            </a:fld>
            <a:endParaRPr lang="nl-NL"/>
          </a:p>
        </p:txBody>
      </p:sp>
      <p:sp>
        <p:nvSpPr>
          <p:cNvPr id="5" name="Tijdelijke aanduiding voor voettekst 4">
            <a:extLst>
              <a:ext uri="{FF2B5EF4-FFF2-40B4-BE49-F238E27FC236}">
                <a16:creationId xmlns:a16="http://schemas.microsoft.com/office/drawing/2014/main" id="{188AD1A9-AE4C-87B1-4E99-0B6557BFC69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6E08D476-FDD8-CB4D-5FB8-017B0B214F59}"/>
              </a:ext>
            </a:extLst>
          </p:cNvPr>
          <p:cNvSpPr>
            <a:spLocks noGrp="1"/>
          </p:cNvSpPr>
          <p:nvPr>
            <p:ph type="sldNum" sz="quarter" idx="12"/>
          </p:nvPr>
        </p:nvSpPr>
        <p:spPr/>
        <p:txBody>
          <a:bodyPr/>
          <a:lstStyle/>
          <a:p>
            <a:fld id="{A01099A7-CB76-407E-9A46-AE0ED19246D8}" type="slidenum">
              <a:rPr lang="nl-NL" smtClean="0"/>
              <a:t>‹nr.›</a:t>
            </a:fld>
            <a:endParaRPr lang="nl-NL"/>
          </a:p>
        </p:txBody>
      </p:sp>
    </p:spTree>
    <p:extLst>
      <p:ext uri="{BB962C8B-B14F-4D97-AF65-F5344CB8AC3E}">
        <p14:creationId xmlns:p14="http://schemas.microsoft.com/office/powerpoint/2010/main" val="8696598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572DFD9-7B19-D77C-CB73-9B2FCE49CC33}"/>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D851684C-2EE5-5CBC-CCB8-1C44390E891E}"/>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3C36E1C3-ECD9-22CE-A5F0-A3A1CF24B7A7}"/>
              </a:ext>
            </a:extLst>
          </p:cNvPr>
          <p:cNvSpPr>
            <a:spLocks noGrp="1"/>
          </p:cNvSpPr>
          <p:nvPr>
            <p:ph type="dt" sz="half" idx="10"/>
          </p:nvPr>
        </p:nvSpPr>
        <p:spPr/>
        <p:txBody>
          <a:bodyPr/>
          <a:lstStyle/>
          <a:p>
            <a:fld id="{A348D7E2-D182-4164-882D-9DEE4F87CB94}" type="datetimeFigureOut">
              <a:rPr lang="nl-NL" smtClean="0"/>
              <a:t>16-6-2022</a:t>
            </a:fld>
            <a:endParaRPr lang="nl-NL"/>
          </a:p>
        </p:txBody>
      </p:sp>
      <p:sp>
        <p:nvSpPr>
          <p:cNvPr id="5" name="Tijdelijke aanduiding voor voettekst 4">
            <a:extLst>
              <a:ext uri="{FF2B5EF4-FFF2-40B4-BE49-F238E27FC236}">
                <a16:creationId xmlns:a16="http://schemas.microsoft.com/office/drawing/2014/main" id="{94FF4747-C49A-5A3F-D741-519013636150}"/>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C9CB64DF-8C4F-DCF1-5A38-E340C29E18FF}"/>
              </a:ext>
            </a:extLst>
          </p:cNvPr>
          <p:cNvSpPr>
            <a:spLocks noGrp="1"/>
          </p:cNvSpPr>
          <p:nvPr>
            <p:ph type="sldNum" sz="quarter" idx="12"/>
          </p:nvPr>
        </p:nvSpPr>
        <p:spPr/>
        <p:txBody>
          <a:bodyPr/>
          <a:lstStyle/>
          <a:p>
            <a:fld id="{A01099A7-CB76-407E-9A46-AE0ED19246D8}" type="slidenum">
              <a:rPr lang="nl-NL" smtClean="0"/>
              <a:t>‹nr.›</a:t>
            </a:fld>
            <a:endParaRPr lang="nl-NL"/>
          </a:p>
        </p:txBody>
      </p:sp>
    </p:spTree>
    <p:extLst>
      <p:ext uri="{BB962C8B-B14F-4D97-AF65-F5344CB8AC3E}">
        <p14:creationId xmlns:p14="http://schemas.microsoft.com/office/powerpoint/2010/main" val="34296511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1FA06BC-2564-D9B1-BEBC-5FC9DF6ED34A}"/>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D4DD0C54-0847-E7A3-F45D-6D1D712BD37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BCD11CA9-3E35-95CF-C547-63695A89D8FF}"/>
              </a:ext>
            </a:extLst>
          </p:cNvPr>
          <p:cNvSpPr>
            <a:spLocks noGrp="1"/>
          </p:cNvSpPr>
          <p:nvPr>
            <p:ph type="dt" sz="half" idx="10"/>
          </p:nvPr>
        </p:nvSpPr>
        <p:spPr/>
        <p:txBody>
          <a:bodyPr/>
          <a:lstStyle/>
          <a:p>
            <a:fld id="{A348D7E2-D182-4164-882D-9DEE4F87CB94}" type="datetimeFigureOut">
              <a:rPr lang="nl-NL" smtClean="0"/>
              <a:t>16-6-2022</a:t>
            </a:fld>
            <a:endParaRPr lang="nl-NL"/>
          </a:p>
        </p:txBody>
      </p:sp>
      <p:sp>
        <p:nvSpPr>
          <p:cNvPr id="5" name="Tijdelijke aanduiding voor voettekst 4">
            <a:extLst>
              <a:ext uri="{FF2B5EF4-FFF2-40B4-BE49-F238E27FC236}">
                <a16:creationId xmlns:a16="http://schemas.microsoft.com/office/drawing/2014/main" id="{46F9B7BD-C962-CAA3-C79D-28F3036F8081}"/>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CB823BB8-3BD5-74CB-9B2D-202FF7A41B53}"/>
              </a:ext>
            </a:extLst>
          </p:cNvPr>
          <p:cNvSpPr>
            <a:spLocks noGrp="1"/>
          </p:cNvSpPr>
          <p:nvPr>
            <p:ph type="sldNum" sz="quarter" idx="12"/>
          </p:nvPr>
        </p:nvSpPr>
        <p:spPr/>
        <p:txBody>
          <a:bodyPr/>
          <a:lstStyle/>
          <a:p>
            <a:fld id="{A01099A7-CB76-407E-9A46-AE0ED19246D8}" type="slidenum">
              <a:rPr lang="nl-NL" smtClean="0"/>
              <a:t>‹nr.›</a:t>
            </a:fld>
            <a:endParaRPr lang="nl-NL"/>
          </a:p>
        </p:txBody>
      </p:sp>
    </p:spTree>
    <p:extLst>
      <p:ext uri="{BB962C8B-B14F-4D97-AF65-F5344CB8AC3E}">
        <p14:creationId xmlns:p14="http://schemas.microsoft.com/office/powerpoint/2010/main" val="36554638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FD9B8BF-CA4C-0E47-B84C-F0058FBAF172}"/>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9D3DA462-17E1-04D1-43CA-4FB482FC0B31}"/>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18CFB959-8192-AC8F-0C22-D9C2EAC89EC2}"/>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30D76A36-3F03-135A-631D-176AD0B97381}"/>
              </a:ext>
            </a:extLst>
          </p:cNvPr>
          <p:cNvSpPr>
            <a:spLocks noGrp="1"/>
          </p:cNvSpPr>
          <p:nvPr>
            <p:ph type="dt" sz="half" idx="10"/>
          </p:nvPr>
        </p:nvSpPr>
        <p:spPr/>
        <p:txBody>
          <a:bodyPr/>
          <a:lstStyle/>
          <a:p>
            <a:fld id="{A348D7E2-D182-4164-882D-9DEE4F87CB94}" type="datetimeFigureOut">
              <a:rPr lang="nl-NL" smtClean="0"/>
              <a:t>16-6-2022</a:t>
            </a:fld>
            <a:endParaRPr lang="nl-NL"/>
          </a:p>
        </p:txBody>
      </p:sp>
      <p:sp>
        <p:nvSpPr>
          <p:cNvPr id="6" name="Tijdelijke aanduiding voor voettekst 5">
            <a:extLst>
              <a:ext uri="{FF2B5EF4-FFF2-40B4-BE49-F238E27FC236}">
                <a16:creationId xmlns:a16="http://schemas.microsoft.com/office/drawing/2014/main" id="{7F3C7BF8-A430-12EB-6EBB-9C713009B3E8}"/>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F30AD10B-3B3D-184A-AEDA-05218527ECBC}"/>
              </a:ext>
            </a:extLst>
          </p:cNvPr>
          <p:cNvSpPr>
            <a:spLocks noGrp="1"/>
          </p:cNvSpPr>
          <p:nvPr>
            <p:ph type="sldNum" sz="quarter" idx="12"/>
          </p:nvPr>
        </p:nvSpPr>
        <p:spPr/>
        <p:txBody>
          <a:bodyPr/>
          <a:lstStyle/>
          <a:p>
            <a:fld id="{A01099A7-CB76-407E-9A46-AE0ED19246D8}" type="slidenum">
              <a:rPr lang="nl-NL" smtClean="0"/>
              <a:t>‹nr.›</a:t>
            </a:fld>
            <a:endParaRPr lang="nl-NL"/>
          </a:p>
        </p:txBody>
      </p:sp>
    </p:spTree>
    <p:extLst>
      <p:ext uri="{BB962C8B-B14F-4D97-AF65-F5344CB8AC3E}">
        <p14:creationId xmlns:p14="http://schemas.microsoft.com/office/powerpoint/2010/main" val="13217208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32C32A1-F584-2810-A0BF-17445A65B4AB}"/>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A492F319-3B54-DC83-3CD4-2CC48C200A0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66914D05-A47A-2318-CD38-6BC5F1D2AE32}"/>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562B0766-50A7-841C-DFD1-50B1417F4D0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C4109723-E714-AF29-F0D6-B40732D6150F}"/>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D9254C4A-D0CF-EA59-91ED-D23DEB231451}"/>
              </a:ext>
            </a:extLst>
          </p:cNvPr>
          <p:cNvSpPr>
            <a:spLocks noGrp="1"/>
          </p:cNvSpPr>
          <p:nvPr>
            <p:ph type="dt" sz="half" idx="10"/>
          </p:nvPr>
        </p:nvSpPr>
        <p:spPr/>
        <p:txBody>
          <a:bodyPr/>
          <a:lstStyle/>
          <a:p>
            <a:fld id="{A348D7E2-D182-4164-882D-9DEE4F87CB94}" type="datetimeFigureOut">
              <a:rPr lang="nl-NL" smtClean="0"/>
              <a:t>16-6-2022</a:t>
            </a:fld>
            <a:endParaRPr lang="nl-NL"/>
          </a:p>
        </p:txBody>
      </p:sp>
      <p:sp>
        <p:nvSpPr>
          <p:cNvPr id="8" name="Tijdelijke aanduiding voor voettekst 7">
            <a:extLst>
              <a:ext uri="{FF2B5EF4-FFF2-40B4-BE49-F238E27FC236}">
                <a16:creationId xmlns:a16="http://schemas.microsoft.com/office/drawing/2014/main" id="{3F212446-522F-A7C1-EBB0-B4B9ACC26726}"/>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719852D3-CA9C-F033-DDC6-8316F6152539}"/>
              </a:ext>
            </a:extLst>
          </p:cNvPr>
          <p:cNvSpPr>
            <a:spLocks noGrp="1"/>
          </p:cNvSpPr>
          <p:nvPr>
            <p:ph type="sldNum" sz="quarter" idx="12"/>
          </p:nvPr>
        </p:nvSpPr>
        <p:spPr/>
        <p:txBody>
          <a:bodyPr/>
          <a:lstStyle/>
          <a:p>
            <a:fld id="{A01099A7-CB76-407E-9A46-AE0ED19246D8}" type="slidenum">
              <a:rPr lang="nl-NL" smtClean="0"/>
              <a:t>‹nr.›</a:t>
            </a:fld>
            <a:endParaRPr lang="nl-NL"/>
          </a:p>
        </p:txBody>
      </p:sp>
    </p:spTree>
    <p:extLst>
      <p:ext uri="{BB962C8B-B14F-4D97-AF65-F5344CB8AC3E}">
        <p14:creationId xmlns:p14="http://schemas.microsoft.com/office/powerpoint/2010/main" val="15825692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E1412F1-95AF-3BC7-CAFC-1AF4B861CDA6}"/>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92A91DE2-FA3A-9215-5381-DDD07EBDE691}"/>
              </a:ext>
            </a:extLst>
          </p:cNvPr>
          <p:cNvSpPr>
            <a:spLocks noGrp="1"/>
          </p:cNvSpPr>
          <p:nvPr>
            <p:ph type="dt" sz="half" idx="10"/>
          </p:nvPr>
        </p:nvSpPr>
        <p:spPr/>
        <p:txBody>
          <a:bodyPr/>
          <a:lstStyle/>
          <a:p>
            <a:fld id="{A348D7E2-D182-4164-882D-9DEE4F87CB94}" type="datetimeFigureOut">
              <a:rPr lang="nl-NL" smtClean="0"/>
              <a:t>16-6-2022</a:t>
            </a:fld>
            <a:endParaRPr lang="nl-NL"/>
          </a:p>
        </p:txBody>
      </p:sp>
      <p:sp>
        <p:nvSpPr>
          <p:cNvPr id="4" name="Tijdelijke aanduiding voor voettekst 3">
            <a:extLst>
              <a:ext uri="{FF2B5EF4-FFF2-40B4-BE49-F238E27FC236}">
                <a16:creationId xmlns:a16="http://schemas.microsoft.com/office/drawing/2014/main" id="{5F633979-90C6-5D89-B3E1-071B48949E7F}"/>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52B45A4B-46DF-2C5B-A78C-731D94043CF0}"/>
              </a:ext>
            </a:extLst>
          </p:cNvPr>
          <p:cNvSpPr>
            <a:spLocks noGrp="1"/>
          </p:cNvSpPr>
          <p:nvPr>
            <p:ph type="sldNum" sz="quarter" idx="12"/>
          </p:nvPr>
        </p:nvSpPr>
        <p:spPr/>
        <p:txBody>
          <a:bodyPr/>
          <a:lstStyle/>
          <a:p>
            <a:fld id="{A01099A7-CB76-407E-9A46-AE0ED19246D8}" type="slidenum">
              <a:rPr lang="nl-NL" smtClean="0"/>
              <a:t>‹nr.›</a:t>
            </a:fld>
            <a:endParaRPr lang="nl-NL"/>
          </a:p>
        </p:txBody>
      </p:sp>
    </p:spTree>
    <p:extLst>
      <p:ext uri="{BB962C8B-B14F-4D97-AF65-F5344CB8AC3E}">
        <p14:creationId xmlns:p14="http://schemas.microsoft.com/office/powerpoint/2010/main" val="39058100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C9D04680-B0EA-D518-5C44-27B89F9A754F}"/>
              </a:ext>
            </a:extLst>
          </p:cNvPr>
          <p:cNvSpPr>
            <a:spLocks noGrp="1"/>
          </p:cNvSpPr>
          <p:nvPr>
            <p:ph type="dt" sz="half" idx="10"/>
          </p:nvPr>
        </p:nvSpPr>
        <p:spPr/>
        <p:txBody>
          <a:bodyPr/>
          <a:lstStyle/>
          <a:p>
            <a:fld id="{A348D7E2-D182-4164-882D-9DEE4F87CB94}" type="datetimeFigureOut">
              <a:rPr lang="nl-NL" smtClean="0"/>
              <a:t>16-6-2022</a:t>
            </a:fld>
            <a:endParaRPr lang="nl-NL"/>
          </a:p>
        </p:txBody>
      </p:sp>
      <p:sp>
        <p:nvSpPr>
          <p:cNvPr id="3" name="Tijdelijke aanduiding voor voettekst 2">
            <a:extLst>
              <a:ext uri="{FF2B5EF4-FFF2-40B4-BE49-F238E27FC236}">
                <a16:creationId xmlns:a16="http://schemas.microsoft.com/office/drawing/2014/main" id="{A2858571-557D-ACE6-BC97-9CB813282EC2}"/>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7F028EBF-1B5E-4AA2-1ABE-7DA471C86DB4}"/>
              </a:ext>
            </a:extLst>
          </p:cNvPr>
          <p:cNvSpPr>
            <a:spLocks noGrp="1"/>
          </p:cNvSpPr>
          <p:nvPr>
            <p:ph type="sldNum" sz="quarter" idx="12"/>
          </p:nvPr>
        </p:nvSpPr>
        <p:spPr/>
        <p:txBody>
          <a:bodyPr/>
          <a:lstStyle/>
          <a:p>
            <a:fld id="{A01099A7-CB76-407E-9A46-AE0ED19246D8}" type="slidenum">
              <a:rPr lang="nl-NL" smtClean="0"/>
              <a:t>‹nr.›</a:t>
            </a:fld>
            <a:endParaRPr lang="nl-NL"/>
          </a:p>
        </p:txBody>
      </p:sp>
    </p:spTree>
    <p:extLst>
      <p:ext uri="{BB962C8B-B14F-4D97-AF65-F5344CB8AC3E}">
        <p14:creationId xmlns:p14="http://schemas.microsoft.com/office/powerpoint/2010/main" val="3747588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D649BC1-2A92-210A-0451-C0506756BFE9}"/>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49C0BFCF-B0B2-AEA0-E0F7-7F0A1337E88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010E81BD-ABD7-23C6-2969-A4894AA1DD0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4139F45B-6FDD-E327-58AF-7E86C75EA84E}"/>
              </a:ext>
            </a:extLst>
          </p:cNvPr>
          <p:cNvSpPr>
            <a:spLocks noGrp="1"/>
          </p:cNvSpPr>
          <p:nvPr>
            <p:ph type="dt" sz="half" idx="10"/>
          </p:nvPr>
        </p:nvSpPr>
        <p:spPr/>
        <p:txBody>
          <a:bodyPr/>
          <a:lstStyle/>
          <a:p>
            <a:fld id="{A348D7E2-D182-4164-882D-9DEE4F87CB94}" type="datetimeFigureOut">
              <a:rPr lang="nl-NL" smtClean="0"/>
              <a:t>16-6-2022</a:t>
            </a:fld>
            <a:endParaRPr lang="nl-NL"/>
          </a:p>
        </p:txBody>
      </p:sp>
      <p:sp>
        <p:nvSpPr>
          <p:cNvPr id="6" name="Tijdelijke aanduiding voor voettekst 5">
            <a:extLst>
              <a:ext uri="{FF2B5EF4-FFF2-40B4-BE49-F238E27FC236}">
                <a16:creationId xmlns:a16="http://schemas.microsoft.com/office/drawing/2014/main" id="{783BCCD7-6269-D92C-85DF-6FF66D7CC51A}"/>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2CB77182-996D-2A6F-0603-2941D6543F77}"/>
              </a:ext>
            </a:extLst>
          </p:cNvPr>
          <p:cNvSpPr>
            <a:spLocks noGrp="1"/>
          </p:cNvSpPr>
          <p:nvPr>
            <p:ph type="sldNum" sz="quarter" idx="12"/>
          </p:nvPr>
        </p:nvSpPr>
        <p:spPr/>
        <p:txBody>
          <a:bodyPr/>
          <a:lstStyle/>
          <a:p>
            <a:fld id="{A01099A7-CB76-407E-9A46-AE0ED19246D8}" type="slidenum">
              <a:rPr lang="nl-NL" smtClean="0"/>
              <a:t>‹nr.›</a:t>
            </a:fld>
            <a:endParaRPr lang="nl-NL"/>
          </a:p>
        </p:txBody>
      </p:sp>
    </p:spTree>
    <p:extLst>
      <p:ext uri="{BB962C8B-B14F-4D97-AF65-F5344CB8AC3E}">
        <p14:creationId xmlns:p14="http://schemas.microsoft.com/office/powerpoint/2010/main" val="7355714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AAAB64D-2DEE-97FD-6A3F-64ABC1FFE67D}"/>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8B02C3FF-177E-1459-432C-5660AE6CE51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3133211F-EF68-EA86-EF54-AF644C76B8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2A3F3EBB-EF7C-D876-03AC-1723312D1341}"/>
              </a:ext>
            </a:extLst>
          </p:cNvPr>
          <p:cNvSpPr>
            <a:spLocks noGrp="1"/>
          </p:cNvSpPr>
          <p:nvPr>
            <p:ph type="dt" sz="half" idx="10"/>
          </p:nvPr>
        </p:nvSpPr>
        <p:spPr/>
        <p:txBody>
          <a:bodyPr/>
          <a:lstStyle/>
          <a:p>
            <a:fld id="{A348D7E2-D182-4164-882D-9DEE4F87CB94}" type="datetimeFigureOut">
              <a:rPr lang="nl-NL" smtClean="0"/>
              <a:t>16-6-2022</a:t>
            </a:fld>
            <a:endParaRPr lang="nl-NL"/>
          </a:p>
        </p:txBody>
      </p:sp>
      <p:sp>
        <p:nvSpPr>
          <p:cNvPr id="6" name="Tijdelijke aanduiding voor voettekst 5">
            <a:extLst>
              <a:ext uri="{FF2B5EF4-FFF2-40B4-BE49-F238E27FC236}">
                <a16:creationId xmlns:a16="http://schemas.microsoft.com/office/drawing/2014/main" id="{8A3EEFDD-39E1-D3F5-26EB-DE2D275BBB60}"/>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C396DFF5-9EAB-9098-FAE8-2294A11975D5}"/>
              </a:ext>
            </a:extLst>
          </p:cNvPr>
          <p:cNvSpPr>
            <a:spLocks noGrp="1"/>
          </p:cNvSpPr>
          <p:nvPr>
            <p:ph type="sldNum" sz="quarter" idx="12"/>
          </p:nvPr>
        </p:nvSpPr>
        <p:spPr/>
        <p:txBody>
          <a:bodyPr/>
          <a:lstStyle/>
          <a:p>
            <a:fld id="{A01099A7-CB76-407E-9A46-AE0ED19246D8}" type="slidenum">
              <a:rPr lang="nl-NL" smtClean="0"/>
              <a:t>‹nr.›</a:t>
            </a:fld>
            <a:endParaRPr lang="nl-NL"/>
          </a:p>
        </p:txBody>
      </p:sp>
    </p:spTree>
    <p:extLst>
      <p:ext uri="{BB962C8B-B14F-4D97-AF65-F5344CB8AC3E}">
        <p14:creationId xmlns:p14="http://schemas.microsoft.com/office/powerpoint/2010/main" val="20795450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1DA3A174-1B31-B08D-2BD2-99BF96BA79D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D340EB82-8A32-DB08-2584-E898D7E3AB4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6C0D0630-3374-CCC0-8807-F83103D4125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48D7E2-D182-4164-882D-9DEE4F87CB94}" type="datetimeFigureOut">
              <a:rPr lang="nl-NL" smtClean="0"/>
              <a:t>16-6-2022</a:t>
            </a:fld>
            <a:endParaRPr lang="nl-NL"/>
          </a:p>
        </p:txBody>
      </p:sp>
      <p:sp>
        <p:nvSpPr>
          <p:cNvPr id="5" name="Tijdelijke aanduiding voor voettekst 4">
            <a:extLst>
              <a:ext uri="{FF2B5EF4-FFF2-40B4-BE49-F238E27FC236}">
                <a16:creationId xmlns:a16="http://schemas.microsoft.com/office/drawing/2014/main" id="{192CD751-F9AE-B183-59EB-7DF66D432DB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F87A3519-DBD7-11E3-CEA8-3A1E753124F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1099A7-CB76-407E-9A46-AE0ED19246D8}" type="slidenum">
              <a:rPr lang="nl-NL" smtClean="0"/>
              <a:t>‹nr.›</a:t>
            </a:fld>
            <a:endParaRPr lang="nl-NL"/>
          </a:p>
        </p:txBody>
      </p:sp>
    </p:spTree>
    <p:extLst>
      <p:ext uri="{BB962C8B-B14F-4D97-AF65-F5344CB8AC3E}">
        <p14:creationId xmlns:p14="http://schemas.microsoft.com/office/powerpoint/2010/main" val="22458036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25.jpeg"/><Relationship Id="rId2" Type="http://schemas.openxmlformats.org/officeDocument/2006/relationships/image" Target="../media/image20.jpeg"/><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14.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18.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7.xml"/><Relationship Id="rId4" Type="http://schemas.openxmlformats.org/officeDocument/2006/relationships/image" Target="../media/image51.jpeg"/></Relationships>
</file>

<file path=ppt/slides/_rels/slide29.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7.xml"/><Relationship Id="rId4" Type="http://schemas.openxmlformats.org/officeDocument/2006/relationships/image" Target="../media/image55.jpeg"/></Relationships>
</file>

<file path=ppt/slides/_rels/slide31.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59.jpeg"/><Relationship Id="rId7" Type="http://schemas.openxmlformats.org/officeDocument/2006/relationships/image" Target="../media/image63.jpeg"/><Relationship Id="rId2" Type="http://schemas.openxmlformats.org/officeDocument/2006/relationships/image" Target="../media/image58.jpeg"/><Relationship Id="rId1" Type="http://schemas.openxmlformats.org/officeDocument/2006/relationships/slideLayout" Target="../slideLayouts/slideLayout7.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60.jpeg"/></Relationships>
</file>

<file path=ppt/slides/_rels/slide34.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7.xml"/><Relationship Id="rId5" Type="http://schemas.openxmlformats.org/officeDocument/2006/relationships/image" Target="../media/image70.jpeg"/><Relationship Id="rId4" Type="http://schemas.openxmlformats.org/officeDocument/2006/relationships/image" Target="../media/image69.jpeg"/></Relationships>
</file>

<file path=ppt/slides/_rels/slide37.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C3C61AC7-3F2C-91D4-2B6A-3A28A64D1884}"/>
              </a:ext>
            </a:extLst>
          </p:cNvPr>
          <p:cNvSpPr/>
          <p:nvPr/>
        </p:nvSpPr>
        <p:spPr>
          <a:xfrm>
            <a:off x="0" y="0"/>
            <a:ext cx="12192000" cy="685800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pic>
        <p:nvPicPr>
          <p:cNvPr id="5" name="Afbeelding 4" descr="Afbeelding met gras, boom, buiten, persoon&#10;&#10;Automatisch gegenereerde beschrijving">
            <a:extLst>
              <a:ext uri="{FF2B5EF4-FFF2-40B4-BE49-F238E27FC236}">
                <a16:creationId xmlns:a16="http://schemas.microsoft.com/office/drawing/2014/main" id="{1786FA76-4F8C-FF93-7CF4-183B6EC0CBC4}"/>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29809" y="0"/>
            <a:ext cx="9144000" cy="6858000"/>
          </a:xfrm>
          <a:prstGeom prst="rect">
            <a:avLst/>
          </a:prstGeom>
        </p:spPr>
      </p:pic>
      <p:sp>
        <p:nvSpPr>
          <p:cNvPr id="3" name="Ondertitel 2">
            <a:extLst>
              <a:ext uri="{FF2B5EF4-FFF2-40B4-BE49-F238E27FC236}">
                <a16:creationId xmlns:a16="http://schemas.microsoft.com/office/drawing/2014/main" id="{851DF0FF-EBDF-35C1-05B0-B26A45064DC1}"/>
              </a:ext>
            </a:extLst>
          </p:cNvPr>
          <p:cNvSpPr>
            <a:spLocks noGrp="1"/>
          </p:cNvSpPr>
          <p:nvPr>
            <p:ph type="subTitle" idx="1"/>
          </p:nvPr>
        </p:nvSpPr>
        <p:spPr>
          <a:xfrm>
            <a:off x="896644" y="5595048"/>
            <a:ext cx="9144000" cy="1655762"/>
          </a:xfrm>
        </p:spPr>
        <p:txBody>
          <a:bodyPr>
            <a:normAutofit/>
          </a:bodyPr>
          <a:lstStyle/>
          <a:p>
            <a:pPr algn="r"/>
            <a:r>
              <a:rPr lang="nl-NL" dirty="0">
                <a:solidFill>
                  <a:schemeClr val="bg1"/>
                </a:solidFill>
              </a:rPr>
              <a:t>                                                 Slootjesdag Diessen 2022</a:t>
            </a:r>
          </a:p>
          <a:p>
            <a:pPr algn="r"/>
            <a:r>
              <a:rPr lang="nl-NL" sz="2000" dirty="0">
                <a:solidFill>
                  <a:schemeClr val="bg1"/>
                </a:solidFill>
              </a:rPr>
              <a:t>Met enthousiaste kleuters,  “juf” Resie en “juf” Linda, “zuster” Jannie, </a:t>
            </a:r>
          </a:p>
          <a:p>
            <a:pPr algn="r"/>
            <a:r>
              <a:rPr lang="nl-NL" sz="2000" dirty="0">
                <a:solidFill>
                  <a:schemeClr val="bg1"/>
                </a:solidFill>
              </a:rPr>
              <a:t>“Zwem juf” Coby en de “uit de kluitengewassen kleuter” Kim</a:t>
            </a:r>
          </a:p>
        </p:txBody>
      </p:sp>
      <p:sp>
        <p:nvSpPr>
          <p:cNvPr id="6" name="Rechthoek 5">
            <a:extLst>
              <a:ext uri="{FF2B5EF4-FFF2-40B4-BE49-F238E27FC236}">
                <a16:creationId xmlns:a16="http://schemas.microsoft.com/office/drawing/2014/main" id="{A81F54CA-460F-BDC0-B15A-39936BB5CFD6}"/>
              </a:ext>
            </a:extLst>
          </p:cNvPr>
          <p:cNvSpPr/>
          <p:nvPr/>
        </p:nvSpPr>
        <p:spPr>
          <a:xfrm>
            <a:off x="5468644" y="286278"/>
            <a:ext cx="7149423" cy="1107996"/>
          </a:xfrm>
          <a:prstGeom prst="rect">
            <a:avLst/>
          </a:prstGeom>
          <a:noFill/>
        </p:spPr>
        <p:txBody>
          <a:bodyPr wrap="square" lIns="91440" tIns="45720" rIns="91440" bIns="45720">
            <a:spAutoFit/>
          </a:bodyPr>
          <a:lstStyle/>
          <a:p>
            <a:pPr algn="ctr"/>
            <a:r>
              <a:rPr lang="nl-NL" sz="6600" b="1" cap="none" spc="50" dirty="0">
                <a:ln w="9525" cmpd="sng">
                  <a:solidFill>
                    <a:schemeClr val="accent1"/>
                  </a:solidFill>
                  <a:prstDash val="solid"/>
                </a:ln>
                <a:solidFill>
                  <a:srgbClr val="70AD47">
                    <a:tint val="1000"/>
                  </a:srgbClr>
                </a:solidFill>
                <a:effectLst>
                  <a:glow rad="38100">
                    <a:schemeClr val="accent1">
                      <a:alpha val="40000"/>
                    </a:schemeClr>
                  </a:glow>
                </a:effectLst>
              </a:rPr>
              <a:t>Slootjesdag-Boek</a:t>
            </a:r>
          </a:p>
        </p:txBody>
      </p:sp>
    </p:spTree>
    <p:extLst>
      <p:ext uri="{BB962C8B-B14F-4D97-AF65-F5344CB8AC3E}">
        <p14:creationId xmlns:p14="http://schemas.microsoft.com/office/powerpoint/2010/main" val="36535805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tekst 3">
            <a:extLst>
              <a:ext uri="{FF2B5EF4-FFF2-40B4-BE49-F238E27FC236}">
                <a16:creationId xmlns:a16="http://schemas.microsoft.com/office/drawing/2014/main" id="{604B62C7-D115-64B2-A585-1F30D3FF5B58}"/>
              </a:ext>
            </a:extLst>
          </p:cNvPr>
          <p:cNvSpPr>
            <a:spLocks noGrp="1"/>
          </p:cNvSpPr>
          <p:nvPr>
            <p:ph type="body" sz="half" idx="2"/>
          </p:nvPr>
        </p:nvSpPr>
        <p:spPr>
          <a:xfrm>
            <a:off x="839788" y="987425"/>
            <a:ext cx="3932237" cy="4881563"/>
          </a:xfrm>
        </p:spPr>
        <p:txBody>
          <a:bodyPr/>
          <a:lstStyle/>
          <a:p>
            <a:r>
              <a:rPr lang="nl-NL" b="1" dirty="0"/>
              <a:t>Mooi voor in het boek</a:t>
            </a:r>
          </a:p>
          <a:p>
            <a:endParaRPr lang="nl-NL" b="1" dirty="0"/>
          </a:p>
          <a:p>
            <a:r>
              <a:rPr lang="nl-NL" dirty="0"/>
              <a:t>Wat is mooi voor in het boek?</a:t>
            </a:r>
          </a:p>
          <a:p>
            <a:r>
              <a:rPr lang="nl-NL" dirty="0"/>
              <a:t>De hele dag door waren we op zoek!</a:t>
            </a:r>
          </a:p>
          <a:p>
            <a:r>
              <a:rPr lang="nl-NL" dirty="0"/>
              <a:t>En als er dan wat moois is gevonden, is het lastig dat voor het boek achter te laten. </a:t>
            </a:r>
          </a:p>
          <a:p>
            <a:r>
              <a:rPr lang="nl-NL" dirty="0"/>
              <a:t>Dat hadden de juffen wel in de gaten!</a:t>
            </a:r>
          </a:p>
          <a:p>
            <a:r>
              <a:rPr lang="nl-NL" dirty="0"/>
              <a:t>Er werden gewoon foto’s gemaakt, konden de bloemen en veertjes mee naar huis.</a:t>
            </a:r>
          </a:p>
          <a:p>
            <a:r>
              <a:rPr lang="nl-NL" dirty="0"/>
              <a:t>De (zelfgemaakte) foto’s kunnen het boek ook gewoon vullen.</a:t>
            </a:r>
          </a:p>
          <a:p>
            <a:r>
              <a:rPr lang="nl-NL" dirty="0"/>
              <a:t>Kan iedereen alsnog genieten van de mooie beelden en gevonden spullen! </a:t>
            </a:r>
          </a:p>
          <a:p>
            <a:endParaRPr lang="nl-NL" b="1" dirty="0"/>
          </a:p>
        </p:txBody>
      </p:sp>
      <p:pic>
        <p:nvPicPr>
          <p:cNvPr id="3" name="Afbeelding 2" descr="Afbeelding met plant, blad, varen&#10;&#10;Automatisch gegenereerde beschrijving">
            <a:extLst>
              <a:ext uri="{FF2B5EF4-FFF2-40B4-BE49-F238E27FC236}">
                <a16:creationId xmlns:a16="http://schemas.microsoft.com/office/drawing/2014/main" id="{924FD812-35C8-309B-23B6-023219F6CC0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5400000">
            <a:off x="6170967" y="860147"/>
            <a:ext cx="6881180" cy="5160885"/>
          </a:xfrm>
          <a:prstGeom prst="rect">
            <a:avLst/>
          </a:prstGeom>
        </p:spPr>
      </p:pic>
    </p:spTree>
    <p:extLst>
      <p:ext uri="{BB962C8B-B14F-4D97-AF65-F5344CB8AC3E}">
        <p14:creationId xmlns:p14="http://schemas.microsoft.com/office/powerpoint/2010/main" val="42822705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E1A92768-C90D-4200-8975-84CC4D4BC9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Afbeelding 11" descr="Afbeelding met boom, buiten, plant, bos&#10;&#10;Automatisch gegenereerde beschrijving">
            <a:extLst>
              <a:ext uri="{FF2B5EF4-FFF2-40B4-BE49-F238E27FC236}">
                <a16:creationId xmlns:a16="http://schemas.microsoft.com/office/drawing/2014/main" id="{74C3B07A-D056-7EF7-6E46-00FFE3682B0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2" b="-2"/>
          <a:stretch/>
        </p:blipFill>
        <p:spPr>
          <a:xfrm>
            <a:off x="20" y="10"/>
            <a:ext cx="4003019" cy="3388883"/>
          </a:xfrm>
          <a:prstGeom prst="rect">
            <a:avLst/>
          </a:prstGeom>
        </p:spPr>
      </p:pic>
      <p:pic>
        <p:nvPicPr>
          <p:cNvPr id="8" name="Afbeelding 7" descr="Afbeelding met gras, buiten, plant, staand&#10;&#10;Automatisch gegenereerde beschrijving">
            <a:extLst>
              <a:ext uri="{FF2B5EF4-FFF2-40B4-BE49-F238E27FC236}">
                <a16:creationId xmlns:a16="http://schemas.microsoft.com/office/drawing/2014/main" id="{D50DFEA7-78C5-E594-21F5-03458151A33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094479" y="10"/>
            <a:ext cx="4014047" cy="3383270"/>
          </a:xfrm>
          <a:prstGeom prst="rect">
            <a:avLst/>
          </a:prstGeom>
        </p:spPr>
      </p:pic>
      <p:pic>
        <p:nvPicPr>
          <p:cNvPr id="6" name="Afbeelding 5" descr="Afbeelding met gras, persoon, buiten&#10;&#10;Automatisch gegenereerde beschrijving">
            <a:extLst>
              <a:ext uri="{FF2B5EF4-FFF2-40B4-BE49-F238E27FC236}">
                <a16:creationId xmlns:a16="http://schemas.microsoft.com/office/drawing/2014/main" id="{D526EC4D-5C04-F038-9941-4E1FD322857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188960" y="10"/>
            <a:ext cx="4003039" cy="3383270"/>
          </a:xfrm>
          <a:prstGeom prst="rect">
            <a:avLst/>
          </a:prstGeom>
        </p:spPr>
      </p:pic>
      <p:pic>
        <p:nvPicPr>
          <p:cNvPr id="10" name="Afbeelding 9" descr="Afbeelding met grond, buiten&#10;&#10;Automatisch gegenereerde beschrijving">
            <a:extLst>
              <a:ext uri="{FF2B5EF4-FFF2-40B4-BE49-F238E27FC236}">
                <a16:creationId xmlns:a16="http://schemas.microsoft.com/office/drawing/2014/main" id="{CA976894-1386-96B1-7775-BBB30945CE0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r="-3"/>
          <a:stretch/>
        </p:blipFill>
        <p:spPr>
          <a:xfrm>
            <a:off x="20" y="3469102"/>
            <a:ext cx="4003019" cy="3388893"/>
          </a:xfrm>
          <a:prstGeom prst="rect">
            <a:avLst/>
          </a:prstGeom>
        </p:spPr>
      </p:pic>
      <p:pic>
        <p:nvPicPr>
          <p:cNvPr id="16" name="Afbeelding 15" descr="Afbeelding met boom, buiten, plant, bos&#10;&#10;Automatisch gegenereerde beschrijving">
            <a:extLst>
              <a:ext uri="{FF2B5EF4-FFF2-40B4-BE49-F238E27FC236}">
                <a16:creationId xmlns:a16="http://schemas.microsoft.com/office/drawing/2014/main" id="{C9BF0B43-AA88-5AC4-F52F-3B991AB7E47C}"/>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094479" y="3469102"/>
            <a:ext cx="4014047" cy="3383280"/>
          </a:xfrm>
          <a:prstGeom prst="rect">
            <a:avLst/>
          </a:prstGeom>
        </p:spPr>
      </p:pic>
      <p:pic>
        <p:nvPicPr>
          <p:cNvPr id="14" name="Afbeelding 13" descr="Afbeelding met bank, buiten, houten, hout&#10;&#10;Automatisch gegenereerde beschrijving">
            <a:extLst>
              <a:ext uri="{FF2B5EF4-FFF2-40B4-BE49-F238E27FC236}">
                <a16:creationId xmlns:a16="http://schemas.microsoft.com/office/drawing/2014/main" id="{52E86EF1-0BA1-333C-2DAA-C449EF24C6B4}"/>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b="-3"/>
          <a:stretch/>
        </p:blipFill>
        <p:spPr>
          <a:xfrm>
            <a:off x="8199966" y="3469102"/>
            <a:ext cx="3992034" cy="3388893"/>
          </a:xfrm>
          <a:prstGeom prst="rect">
            <a:avLst/>
          </a:prstGeom>
        </p:spPr>
      </p:pic>
    </p:spTree>
    <p:extLst>
      <p:ext uri="{BB962C8B-B14F-4D97-AF65-F5344CB8AC3E}">
        <p14:creationId xmlns:p14="http://schemas.microsoft.com/office/powerpoint/2010/main" val="12501960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Afbeelding 4">
            <a:extLst>
              <a:ext uri="{FF2B5EF4-FFF2-40B4-BE49-F238E27FC236}">
                <a16:creationId xmlns:a16="http://schemas.microsoft.com/office/drawing/2014/main" id="{1ED30697-C2D8-21F8-97A8-30EC5E56D14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504" y="0"/>
            <a:ext cx="12191980" cy="6856718"/>
          </a:xfrm>
          <a:prstGeom prst="rect">
            <a:avLst/>
          </a:prstGeom>
        </p:spPr>
      </p:pic>
    </p:spTree>
    <p:extLst>
      <p:ext uri="{BB962C8B-B14F-4D97-AF65-F5344CB8AC3E}">
        <p14:creationId xmlns:p14="http://schemas.microsoft.com/office/powerpoint/2010/main" val="40238295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4F7B9026-36AD-42E4-B172-8D68F3A33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9" name="Afbeelding 8" descr="Afbeelding met persoon, binnen, groen, drank&#10;&#10;Automatisch gegenereerde beschrijving">
            <a:extLst>
              <a:ext uri="{FF2B5EF4-FFF2-40B4-BE49-F238E27FC236}">
                <a16:creationId xmlns:a16="http://schemas.microsoft.com/office/drawing/2014/main" id="{0BA13AB0-BD5D-44F4-D31F-3B922C7B04E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3"/>
          <a:stretch/>
        </p:blipFill>
        <p:spPr>
          <a:xfrm>
            <a:off x="192528" y="171716"/>
            <a:ext cx="3793268" cy="6514565"/>
          </a:xfrm>
          <a:prstGeom prst="rect">
            <a:avLst/>
          </a:prstGeom>
        </p:spPr>
      </p:pic>
      <p:pic>
        <p:nvPicPr>
          <p:cNvPr id="5" name="Afbeelding 4" descr="Afbeelding met buiten, boom, lucht, persoon&#10;&#10;Automatisch gegenereerde beschrijving">
            <a:extLst>
              <a:ext uri="{FF2B5EF4-FFF2-40B4-BE49-F238E27FC236}">
                <a16:creationId xmlns:a16="http://schemas.microsoft.com/office/drawing/2014/main" id="{BFC93E5B-BBC2-04AA-5364-A50C60045EF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3"/>
          <a:stretch/>
        </p:blipFill>
        <p:spPr>
          <a:xfrm>
            <a:off x="4184538" y="171716"/>
            <a:ext cx="3822924" cy="6514565"/>
          </a:xfrm>
          <a:prstGeom prst="rect">
            <a:avLst/>
          </a:prstGeom>
        </p:spPr>
      </p:pic>
      <p:pic>
        <p:nvPicPr>
          <p:cNvPr id="7" name="Afbeelding 6" descr="Afbeelding met buiten, persoon, lucht, baby&#10;&#10;Automatisch gegenereerde beschrijving">
            <a:extLst>
              <a:ext uri="{FF2B5EF4-FFF2-40B4-BE49-F238E27FC236}">
                <a16:creationId xmlns:a16="http://schemas.microsoft.com/office/drawing/2014/main" id="{8C5B004D-DC56-8E0D-D163-BBE51AEE702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b="-3"/>
          <a:stretch/>
        </p:blipFill>
        <p:spPr>
          <a:xfrm>
            <a:off x="8188032" y="171716"/>
            <a:ext cx="3799007" cy="6514565"/>
          </a:xfrm>
          <a:prstGeom prst="rect">
            <a:avLst/>
          </a:prstGeom>
        </p:spPr>
      </p:pic>
    </p:spTree>
    <p:extLst>
      <p:ext uri="{BB962C8B-B14F-4D97-AF65-F5344CB8AC3E}">
        <p14:creationId xmlns:p14="http://schemas.microsoft.com/office/powerpoint/2010/main" val="23900153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gras, boom, persoon, buiten&#10;&#10;Automatisch gegenereerde beschrijving">
            <a:extLst>
              <a:ext uri="{FF2B5EF4-FFF2-40B4-BE49-F238E27FC236}">
                <a16:creationId xmlns:a16="http://schemas.microsoft.com/office/drawing/2014/main" id="{ACB46EA8-69C9-88FA-DE08-20907B01D90F}"/>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900497" y="0"/>
            <a:ext cx="5143500" cy="6858000"/>
          </a:xfrm>
          <a:prstGeom prst="rect">
            <a:avLst/>
          </a:prstGeom>
        </p:spPr>
      </p:pic>
      <p:sp>
        <p:nvSpPr>
          <p:cNvPr id="4" name="Tekstvak 3">
            <a:extLst>
              <a:ext uri="{FF2B5EF4-FFF2-40B4-BE49-F238E27FC236}">
                <a16:creationId xmlns:a16="http://schemas.microsoft.com/office/drawing/2014/main" id="{EF1368D6-A71B-C2A1-6B62-D010A75E0B92}"/>
              </a:ext>
            </a:extLst>
          </p:cNvPr>
          <p:cNvSpPr txBox="1"/>
          <p:nvPr/>
        </p:nvSpPr>
        <p:spPr>
          <a:xfrm>
            <a:off x="803869" y="572756"/>
            <a:ext cx="5908430" cy="5909310"/>
          </a:xfrm>
          <a:prstGeom prst="rect">
            <a:avLst/>
          </a:prstGeom>
          <a:noFill/>
        </p:spPr>
        <p:txBody>
          <a:bodyPr wrap="square" rtlCol="0">
            <a:spAutoFit/>
          </a:bodyPr>
          <a:lstStyle/>
          <a:p>
            <a:r>
              <a:rPr lang="nl-NL" b="1" dirty="0"/>
              <a:t>Een ‘natuur spel voor in het boek’</a:t>
            </a:r>
          </a:p>
          <a:p>
            <a:endParaRPr lang="nl-NL" dirty="0"/>
          </a:p>
          <a:p>
            <a:r>
              <a:rPr lang="nl-NL" dirty="0"/>
              <a:t>De “juf” zegt:</a:t>
            </a:r>
          </a:p>
          <a:p>
            <a:endParaRPr lang="nl-NL" dirty="0"/>
          </a:p>
          <a:p>
            <a:r>
              <a:rPr lang="nl-NL" dirty="0"/>
              <a:t>“Commando reiger”. En iedereen gaat, net als een reiger, op 1 been staan. </a:t>
            </a:r>
          </a:p>
          <a:p>
            <a:endParaRPr lang="nl-NL" dirty="0"/>
          </a:p>
          <a:p>
            <a:r>
              <a:rPr lang="nl-NL" dirty="0"/>
              <a:t>Als ze alleen “reiger” zegt moet je doen waar je al mee bezig was.</a:t>
            </a:r>
          </a:p>
          <a:p>
            <a:endParaRPr lang="nl-NL" dirty="0"/>
          </a:p>
          <a:p>
            <a:r>
              <a:rPr lang="nl-NL" dirty="0"/>
              <a:t>Ze zegt niet alleen “Reiger”</a:t>
            </a:r>
          </a:p>
          <a:p>
            <a:r>
              <a:rPr lang="nl-NL" dirty="0"/>
              <a:t>Maar ook:</a:t>
            </a:r>
          </a:p>
          <a:p>
            <a:r>
              <a:rPr lang="nl-NL" dirty="0"/>
              <a:t>Strontvlieg ( snel wapperen met de handen)</a:t>
            </a:r>
          </a:p>
          <a:p>
            <a:r>
              <a:rPr lang="nl-NL" dirty="0"/>
              <a:t>Ooievaar ( armen vooruit en klappen net zoals een ooievaar met zijn lange snavel kleppert)</a:t>
            </a:r>
          </a:p>
          <a:p>
            <a:r>
              <a:rPr lang="nl-NL" dirty="0"/>
              <a:t>Kikker ( Springen)</a:t>
            </a:r>
          </a:p>
          <a:p>
            <a:r>
              <a:rPr lang="nl-NL" dirty="0"/>
              <a:t>Eend ( Rond waggelen)</a:t>
            </a:r>
          </a:p>
          <a:p>
            <a:r>
              <a:rPr lang="nl-NL" dirty="0"/>
              <a:t> </a:t>
            </a:r>
          </a:p>
          <a:p>
            <a:r>
              <a:rPr lang="nl-NL" dirty="0"/>
              <a:t>Goed opletten of er “commando” geroepen is voor het dier dus! </a:t>
            </a:r>
          </a:p>
          <a:p>
            <a:endParaRPr lang="nl-NL" dirty="0"/>
          </a:p>
        </p:txBody>
      </p:sp>
    </p:spTree>
    <p:extLst>
      <p:ext uri="{BB962C8B-B14F-4D97-AF65-F5344CB8AC3E}">
        <p14:creationId xmlns:p14="http://schemas.microsoft.com/office/powerpoint/2010/main" val="22962702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3">
            <a:extLst>
              <a:ext uri="{FF2B5EF4-FFF2-40B4-BE49-F238E27FC236}">
                <a16:creationId xmlns:a16="http://schemas.microsoft.com/office/drawing/2014/main" id="{B214D740-E2A7-DF40-5AC8-85D75B19D776}"/>
              </a:ext>
            </a:extLst>
          </p:cNvPr>
          <p:cNvSpPr txBox="1">
            <a:spLocks/>
          </p:cNvSpPr>
          <p:nvPr/>
        </p:nvSpPr>
        <p:spPr>
          <a:xfrm>
            <a:off x="165085" y="256913"/>
            <a:ext cx="2746791" cy="48815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sz="1400" b="1" dirty="0"/>
              <a:t>Wat zie ik daar?</a:t>
            </a:r>
          </a:p>
          <a:p>
            <a:pPr marL="0" indent="0">
              <a:buNone/>
            </a:pPr>
            <a:r>
              <a:rPr lang="nl-NL" sz="1400" dirty="0"/>
              <a:t>Is dat een veer?</a:t>
            </a:r>
          </a:p>
          <a:p>
            <a:pPr marL="0" indent="0">
              <a:buNone/>
            </a:pPr>
            <a:r>
              <a:rPr lang="nl-NL" sz="1400" dirty="0"/>
              <a:t>Nee, het is een vis.</a:t>
            </a:r>
          </a:p>
          <a:p>
            <a:pPr marL="0" indent="0">
              <a:buNone/>
            </a:pPr>
            <a:r>
              <a:rPr lang="nl-NL" sz="1400" dirty="0"/>
              <a:t>Een rare vis.</a:t>
            </a:r>
          </a:p>
          <a:p>
            <a:pPr marL="0" indent="0">
              <a:buNone/>
            </a:pPr>
            <a:r>
              <a:rPr lang="nl-NL" sz="1400" dirty="0"/>
              <a:t>Zijn hoofd en buik zijn weg.</a:t>
            </a:r>
          </a:p>
          <a:p>
            <a:pPr marL="0" indent="0">
              <a:buNone/>
            </a:pPr>
            <a:r>
              <a:rPr lang="nl-NL" sz="1400" dirty="0"/>
              <a:t>Je ziet alleen zijn staart nog.</a:t>
            </a:r>
          </a:p>
          <a:p>
            <a:pPr marL="0" indent="0">
              <a:buNone/>
            </a:pPr>
            <a:r>
              <a:rPr lang="nl-NL" sz="1400" dirty="0"/>
              <a:t>En, je ziet zijn ribben. Dat noemen ze graatjes.</a:t>
            </a:r>
          </a:p>
          <a:p>
            <a:pPr marL="0" indent="0">
              <a:buNone/>
            </a:pPr>
            <a:r>
              <a:rPr lang="nl-NL" sz="1400" dirty="0"/>
              <a:t>Hoe komt die vis op het land?</a:t>
            </a:r>
          </a:p>
          <a:p>
            <a:pPr marL="0" indent="0">
              <a:buNone/>
            </a:pPr>
            <a:r>
              <a:rPr lang="nl-NL" sz="1400" dirty="0"/>
              <a:t>Zou een vogel hem opgetild hebben? </a:t>
            </a:r>
          </a:p>
          <a:p>
            <a:pPr marL="0" indent="0">
              <a:buNone/>
            </a:pPr>
            <a:r>
              <a:rPr lang="nl-NL" sz="1400" dirty="0"/>
              <a:t>Was hij te zwaar?</a:t>
            </a:r>
          </a:p>
          <a:p>
            <a:pPr marL="0" indent="0">
              <a:buNone/>
            </a:pPr>
            <a:r>
              <a:rPr lang="nl-NL" sz="1400" dirty="0"/>
              <a:t>Wie zou hem op hebben gegeten?</a:t>
            </a:r>
          </a:p>
          <a:p>
            <a:pPr marL="0" indent="0">
              <a:buNone/>
            </a:pPr>
            <a:r>
              <a:rPr lang="nl-NL" sz="1400" dirty="0"/>
              <a:t>De vis verteld het ons niet. </a:t>
            </a:r>
          </a:p>
          <a:p>
            <a:pPr marL="0" indent="0">
              <a:buNone/>
            </a:pPr>
            <a:r>
              <a:rPr lang="nl-NL" sz="1400" dirty="0"/>
              <a:t>Wij lopen verder,</a:t>
            </a:r>
          </a:p>
          <a:p>
            <a:pPr marL="0" indent="0">
              <a:buNone/>
            </a:pPr>
            <a:r>
              <a:rPr lang="nl-NL" sz="1400" dirty="0"/>
              <a:t>maar eerst, een foto voor in het boek.  </a:t>
            </a:r>
            <a:endParaRPr lang="nl-NL" sz="1800" dirty="0"/>
          </a:p>
        </p:txBody>
      </p:sp>
      <p:pic>
        <p:nvPicPr>
          <p:cNvPr id="5" name="Afbeelding 4" descr="Afbeelding met gras, buiten, persoon&#10;&#10;Automatisch gegenereerde beschrijving">
            <a:extLst>
              <a:ext uri="{FF2B5EF4-FFF2-40B4-BE49-F238E27FC236}">
                <a16:creationId xmlns:a16="http://schemas.microsoft.com/office/drawing/2014/main" id="{C36F68BE-F690-F1C1-FC84-93367B01BF74}"/>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000652" y="0"/>
            <a:ext cx="9144000" cy="6858000"/>
          </a:xfrm>
          <a:prstGeom prst="rect">
            <a:avLst/>
          </a:prstGeom>
        </p:spPr>
      </p:pic>
    </p:spTree>
    <p:extLst>
      <p:ext uri="{BB962C8B-B14F-4D97-AF65-F5344CB8AC3E}">
        <p14:creationId xmlns:p14="http://schemas.microsoft.com/office/powerpoint/2010/main" val="20946855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tekst 3">
            <a:extLst>
              <a:ext uri="{FF2B5EF4-FFF2-40B4-BE49-F238E27FC236}">
                <a16:creationId xmlns:a16="http://schemas.microsoft.com/office/drawing/2014/main" id="{604B62C7-D115-64B2-A585-1F30D3FF5B58}"/>
              </a:ext>
            </a:extLst>
          </p:cNvPr>
          <p:cNvSpPr>
            <a:spLocks noGrp="1"/>
          </p:cNvSpPr>
          <p:nvPr>
            <p:ph type="body" sz="half" idx="2"/>
          </p:nvPr>
        </p:nvSpPr>
        <p:spPr>
          <a:xfrm>
            <a:off x="502436" y="787469"/>
            <a:ext cx="6138061" cy="5283062"/>
          </a:xfrm>
        </p:spPr>
        <p:txBody>
          <a:bodyPr>
            <a:normAutofit fontScale="85000" lnSpcReduction="20000"/>
          </a:bodyPr>
          <a:lstStyle/>
          <a:p>
            <a:r>
              <a:rPr lang="nl-NL" b="1" dirty="0"/>
              <a:t>Aardappelen</a:t>
            </a:r>
          </a:p>
          <a:p>
            <a:endParaRPr lang="nl-NL" b="1" dirty="0"/>
          </a:p>
          <a:p>
            <a:r>
              <a:rPr lang="nl-NL" dirty="0"/>
              <a:t>“Kijk daar eens, wie weet wat daar groeit” vroeg Coby aan de Kleuters.</a:t>
            </a:r>
          </a:p>
          <a:p>
            <a:r>
              <a:rPr lang="nl-NL" dirty="0"/>
              <a:t>“Aardbeien”?</a:t>
            </a:r>
          </a:p>
          <a:p>
            <a:r>
              <a:rPr lang="nl-NL" dirty="0"/>
              <a:t> “Aardappelen”? </a:t>
            </a:r>
          </a:p>
          <a:p>
            <a:r>
              <a:rPr lang="nl-NL" dirty="0"/>
              <a:t>“Ja” zei Coby, “dat is een aardappelplant”.</a:t>
            </a:r>
          </a:p>
          <a:p>
            <a:r>
              <a:rPr lang="nl-NL" dirty="0"/>
              <a:t>“Ga je mee kijken”?</a:t>
            </a:r>
          </a:p>
          <a:p>
            <a:r>
              <a:rPr lang="nl-NL" dirty="0"/>
              <a:t>Iedereen ging mee het veld op, voorzichtig langs de plantjes af. Niets kapot maken!</a:t>
            </a:r>
          </a:p>
          <a:p>
            <a:r>
              <a:rPr lang="nl-NL" dirty="0"/>
              <a:t>Coby haalde een plant uit de grond.</a:t>
            </a:r>
          </a:p>
          <a:p>
            <a:r>
              <a:rPr lang="nl-NL" dirty="0"/>
              <a:t>“kijk, dit is mama aardappel” zei ze terwijl ze de grootste aardappel aanwees. “En dit zijn de kindertjes die nog moeten groeien” zei ze en wees daarbij hele kleine aardappeltjes aan. </a:t>
            </a:r>
          </a:p>
          <a:p>
            <a:r>
              <a:rPr lang="nl-NL" dirty="0"/>
              <a:t>Familie aardappel werd netjes terug gestopt onder de grond. Daar kunnen ze fijn verder groeien.</a:t>
            </a:r>
          </a:p>
          <a:p>
            <a:r>
              <a:rPr lang="nl-NL" dirty="0"/>
              <a:t>“Wat maken we van aardappelen” vroeg Jannie? </a:t>
            </a:r>
          </a:p>
          <a:p>
            <a:r>
              <a:rPr lang="nl-NL" dirty="0"/>
              <a:t>Frietjes!</a:t>
            </a:r>
          </a:p>
          <a:p>
            <a:r>
              <a:rPr lang="nl-NL" dirty="0"/>
              <a:t>Puree!</a:t>
            </a:r>
          </a:p>
          <a:p>
            <a:r>
              <a:rPr lang="nl-NL" dirty="0"/>
              <a:t>Chips!</a:t>
            </a:r>
          </a:p>
          <a:p>
            <a:r>
              <a:rPr lang="nl-NL" dirty="0"/>
              <a:t>Stamp!</a:t>
            </a:r>
          </a:p>
          <a:p>
            <a:r>
              <a:rPr lang="nl-NL" dirty="0"/>
              <a:t>Alle antwoorden waren goed! </a:t>
            </a:r>
          </a:p>
        </p:txBody>
      </p:sp>
      <p:pic>
        <p:nvPicPr>
          <p:cNvPr id="5" name="Afbeelding 4" descr="Afbeelding met boom, buiten, lucht, persoon&#10;&#10;Automatisch gegenereerde beschrijving">
            <a:extLst>
              <a:ext uri="{FF2B5EF4-FFF2-40B4-BE49-F238E27FC236}">
                <a16:creationId xmlns:a16="http://schemas.microsoft.com/office/drawing/2014/main" id="{57A57724-5F18-B5E9-FC18-33A3E585CBD0}"/>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048500" y="2219"/>
            <a:ext cx="5143500" cy="6858000"/>
          </a:xfrm>
          <a:prstGeom prst="rect">
            <a:avLst/>
          </a:prstGeom>
        </p:spPr>
      </p:pic>
    </p:spTree>
    <p:extLst>
      <p:ext uri="{BB962C8B-B14F-4D97-AF65-F5344CB8AC3E}">
        <p14:creationId xmlns:p14="http://schemas.microsoft.com/office/powerpoint/2010/main" val="18268212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4F7B9026-36AD-42E4-B172-8D68F3A33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8" name="Afbeelding 7" descr="Afbeelding met persoon, buiten, boom, gras&#10;&#10;Automatisch gegenereerde beschrijving">
            <a:extLst>
              <a:ext uri="{FF2B5EF4-FFF2-40B4-BE49-F238E27FC236}">
                <a16:creationId xmlns:a16="http://schemas.microsoft.com/office/drawing/2014/main" id="{BFCE38F3-CBD6-3A05-A75D-38B51A2DA06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3"/>
          <a:stretch/>
        </p:blipFill>
        <p:spPr>
          <a:xfrm>
            <a:off x="192528" y="171716"/>
            <a:ext cx="3793268" cy="6514565"/>
          </a:xfrm>
          <a:prstGeom prst="rect">
            <a:avLst/>
          </a:prstGeom>
        </p:spPr>
      </p:pic>
      <p:pic>
        <p:nvPicPr>
          <p:cNvPr id="6" name="Afbeelding 5" descr="Afbeelding met persoon, boom, buiten, staand&#10;&#10;Automatisch gegenereerde beschrijving">
            <a:extLst>
              <a:ext uri="{FF2B5EF4-FFF2-40B4-BE49-F238E27FC236}">
                <a16:creationId xmlns:a16="http://schemas.microsoft.com/office/drawing/2014/main" id="{E6CC07CB-DBF3-B0CF-9E81-2BC3CE53183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3"/>
          <a:stretch/>
        </p:blipFill>
        <p:spPr>
          <a:xfrm>
            <a:off x="4184538" y="171716"/>
            <a:ext cx="3822924" cy="6514565"/>
          </a:xfrm>
          <a:prstGeom prst="rect">
            <a:avLst/>
          </a:prstGeom>
        </p:spPr>
      </p:pic>
      <p:pic>
        <p:nvPicPr>
          <p:cNvPr id="10" name="Afbeelding 9" descr="Afbeelding met persoon, boom, kind, buiten&#10;&#10;Automatisch gegenereerde beschrijving">
            <a:extLst>
              <a:ext uri="{FF2B5EF4-FFF2-40B4-BE49-F238E27FC236}">
                <a16:creationId xmlns:a16="http://schemas.microsoft.com/office/drawing/2014/main" id="{FCF5FD0F-5714-1F10-A8B5-E3E5970426B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b="-3"/>
          <a:stretch/>
        </p:blipFill>
        <p:spPr>
          <a:xfrm>
            <a:off x="8188032" y="171716"/>
            <a:ext cx="3799007" cy="6514565"/>
          </a:xfrm>
          <a:prstGeom prst="rect">
            <a:avLst/>
          </a:prstGeom>
        </p:spPr>
      </p:pic>
    </p:spTree>
    <p:extLst>
      <p:ext uri="{BB962C8B-B14F-4D97-AF65-F5344CB8AC3E}">
        <p14:creationId xmlns:p14="http://schemas.microsoft.com/office/powerpoint/2010/main" val="42329994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tekst 3">
            <a:extLst>
              <a:ext uri="{FF2B5EF4-FFF2-40B4-BE49-F238E27FC236}">
                <a16:creationId xmlns:a16="http://schemas.microsoft.com/office/drawing/2014/main" id="{D488252B-6D85-CEEE-AB13-538529A6351F}"/>
              </a:ext>
            </a:extLst>
          </p:cNvPr>
          <p:cNvSpPr>
            <a:spLocks noGrp="1"/>
          </p:cNvSpPr>
          <p:nvPr>
            <p:ph type="body" sz="half" idx="2"/>
          </p:nvPr>
        </p:nvSpPr>
        <p:spPr/>
        <p:txBody>
          <a:bodyPr/>
          <a:lstStyle/>
          <a:p>
            <a:r>
              <a:rPr lang="nl-NL" b="1" dirty="0"/>
              <a:t>Op pad</a:t>
            </a:r>
          </a:p>
          <a:p>
            <a:endParaRPr lang="nl-NL" dirty="0"/>
          </a:p>
          <a:p>
            <a:r>
              <a:rPr lang="nl-NL" dirty="0"/>
              <a:t>Achter Linda en voor Jannie en Resie.</a:t>
            </a:r>
          </a:p>
          <a:p>
            <a:r>
              <a:rPr lang="nl-NL" dirty="0"/>
              <a:t>Tussenin met Coby en Kim</a:t>
            </a:r>
          </a:p>
          <a:p>
            <a:r>
              <a:rPr lang="nl-NL" dirty="0"/>
              <a:t>Als 1 groep</a:t>
            </a:r>
          </a:p>
          <a:p>
            <a:r>
              <a:rPr lang="nl-NL" dirty="0"/>
              <a:t>Samen op pad</a:t>
            </a:r>
          </a:p>
          <a:p>
            <a:r>
              <a:rPr lang="nl-NL" dirty="0"/>
              <a:t>Hand in hand…als je dat wilde</a:t>
            </a:r>
          </a:p>
        </p:txBody>
      </p:sp>
      <p:pic>
        <p:nvPicPr>
          <p:cNvPr id="6" name="Afbeelding 5" descr="Afbeelding met boom, buiten, kind, weg&#10;&#10;Automatisch gegenereerde beschrijving">
            <a:extLst>
              <a:ext uri="{FF2B5EF4-FFF2-40B4-BE49-F238E27FC236}">
                <a16:creationId xmlns:a16="http://schemas.microsoft.com/office/drawing/2014/main" id="{E515BA2B-FCFA-E4F5-3D7D-98D686DE7F16}"/>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208712" y="0"/>
            <a:ext cx="5143500" cy="6858000"/>
          </a:xfrm>
          <a:prstGeom prst="rect">
            <a:avLst/>
          </a:prstGeom>
        </p:spPr>
      </p:pic>
    </p:spTree>
    <p:extLst>
      <p:ext uri="{BB962C8B-B14F-4D97-AF65-F5344CB8AC3E}">
        <p14:creationId xmlns:p14="http://schemas.microsoft.com/office/powerpoint/2010/main" val="34383644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Afbeelding 5" descr="Afbeelding met boom, buiten, plant&#10;&#10;Automatisch gegenereerde beschrijving">
            <a:extLst>
              <a:ext uri="{FF2B5EF4-FFF2-40B4-BE49-F238E27FC236}">
                <a16:creationId xmlns:a16="http://schemas.microsoft.com/office/drawing/2014/main" id="{8D420032-0F42-4DBA-B3E7-9DF8E704188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16200000">
            <a:off x="2667641" y="-2666359"/>
            <a:ext cx="6856718" cy="12192000"/>
          </a:xfrm>
          <a:prstGeom prst="rect">
            <a:avLst/>
          </a:prstGeom>
        </p:spPr>
      </p:pic>
    </p:spTree>
    <p:extLst>
      <p:ext uri="{BB962C8B-B14F-4D97-AF65-F5344CB8AC3E}">
        <p14:creationId xmlns:p14="http://schemas.microsoft.com/office/powerpoint/2010/main" val="36613764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tekst 3">
            <a:extLst>
              <a:ext uri="{FF2B5EF4-FFF2-40B4-BE49-F238E27FC236}">
                <a16:creationId xmlns:a16="http://schemas.microsoft.com/office/drawing/2014/main" id="{604B62C7-D115-64B2-A585-1F30D3FF5B58}"/>
              </a:ext>
            </a:extLst>
          </p:cNvPr>
          <p:cNvSpPr>
            <a:spLocks noGrp="1"/>
          </p:cNvSpPr>
          <p:nvPr>
            <p:ph type="body" sz="half" idx="2"/>
          </p:nvPr>
        </p:nvSpPr>
        <p:spPr>
          <a:xfrm>
            <a:off x="120697" y="312722"/>
            <a:ext cx="2826689" cy="6434307"/>
          </a:xfrm>
        </p:spPr>
        <p:txBody>
          <a:bodyPr>
            <a:normAutofit fontScale="92500" lnSpcReduction="20000"/>
          </a:bodyPr>
          <a:lstStyle/>
          <a:p>
            <a:r>
              <a:rPr lang="nl-NL" b="1" dirty="0"/>
              <a:t>Het Kleuter team</a:t>
            </a:r>
          </a:p>
          <a:p>
            <a:r>
              <a:rPr lang="nl-NL" dirty="0"/>
              <a:t>Juf Resie is een juf voor “kleine kindjes”. Zij vind wandelen leuk en kindertjes lief.</a:t>
            </a:r>
          </a:p>
          <a:p>
            <a:r>
              <a:rPr lang="nl-NL" i="1" dirty="0"/>
              <a:t>Zij wilde graag in het kleuter team!</a:t>
            </a:r>
          </a:p>
          <a:p>
            <a:r>
              <a:rPr lang="nl-NL" dirty="0"/>
              <a:t>Juf Linda is creatief, ze kent ook veel liedjes en houd ook van kinderen.</a:t>
            </a:r>
          </a:p>
          <a:p>
            <a:r>
              <a:rPr lang="nl-NL" i="1" dirty="0"/>
              <a:t>Zij wilde graag in het kleuter team!</a:t>
            </a:r>
          </a:p>
          <a:p>
            <a:r>
              <a:rPr lang="nl-NL" dirty="0"/>
              <a:t>Zuster Jannie kan heel goed pleisters plakken. Liever doet ze dit niet natuurlijk! Ze geniet van enthousiaste kindjes.</a:t>
            </a:r>
          </a:p>
          <a:p>
            <a:r>
              <a:rPr lang="nl-NL" i="1" dirty="0"/>
              <a:t>Zij wilde graag in het kleuter team!</a:t>
            </a:r>
          </a:p>
          <a:p>
            <a:r>
              <a:rPr lang="nl-NL" dirty="0"/>
              <a:t>Zwemjuf Coby houd van water, foto’s maken en ook van kleuters</a:t>
            </a:r>
          </a:p>
          <a:p>
            <a:r>
              <a:rPr lang="nl-NL" i="1" dirty="0"/>
              <a:t>Zij wilde graag in het kleuter team!</a:t>
            </a:r>
          </a:p>
          <a:p>
            <a:r>
              <a:rPr lang="nl-NL" dirty="0"/>
              <a:t>De uit de kluiten gewassen kleuter Kim…tja.. ;-) </a:t>
            </a:r>
          </a:p>
          <a:p>
            <a:r>
              <a:rPr lang="nl-NL" i="1" dirty="0"/>
              <a:t>Zij wilde ook graag in het kleuter team!</a:t>
            </a:r>
          </a:p>
          <a:p>
            <a:r>
              <a:rPr lang="nl-NL" dirty="0"/>
              <a:t>En zo kwam het dat er een kleuterteam was voor</a:t>
            </a:r>
          </a:p>
          <a:p>
            <a:r>
              <a:rPr lang="nl-NL" dirty="0" err="1"/>
              <a:t>Slootjesdag</a:t>
            </a:r>
            <a:r>
              <a:rPr lang="nl-NL" dirty="0"/>
              <a:t> Diessen 2022</a:t>
            </a:r>
          </a:p>
        </p:txBody>
      </p:sp>
      <p:pic>
        <p:nvPicPr>
          <p:cNvPr id="6" name="Tijdelijke aanduiding voor inhoud 5">
            <a:extLst>
              <a:ext uri="{FF2B5EF4-FFF2-40B4-BE49-F238E27FC236}">
                <a16:creationId xmlns:a16="http://schemas.microsoft.com/office/drawing/2014/main" id="{675AFD08-9A7E-1933-30F3-FC5BB5794D03}"/>
              </a:ext>
            </a:extLst>
          </p:cNvPr>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b="-192"/>
          <a:stretch/>
        </p:blipFill>
        <p:spPr>
          <a:xfrm>
            <a:off x="3040414" y="0"/>
            <a:ext cx="9151586" cy="6858000"/>
          </a:xfrm>
          <a:prstGeom prst="rect">
            <a:avLst/>
          </a:prstGeom>
        </p:spPr>
      </p:pic>
    </p:spTree>
    <p:extLst>
      <p:ext uri="{BB962C8B-B14F-4D97-AF65-F5344CB8AC3E}">
        <p14:creationId xmlns:p14="http://schemas.microsoft.com/office/powerpoint/2010/main" val="28842225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lucht, persoon, buiten, grond&#10;&#10;Automatisch gegenereerde beschrijving">
            <a:extLst>
              <a:ext uri="{FF2B5EF4-FFF2-40B4-BE49-F238E27FC236}">
                <a16:creationId xmlns:a16="http://schemas.microsoft.com/office/drawing/2014/main" id="{D600607C-5ACE-ECDE-4B40-86A343E86B86}"/>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048500" y="0"/>
            <a:ext cx="5143500" cy="6858000"/>
          </a:xfrm>
          <a:prstGeom prst="rect">
            <a:avLst/>
          </a:prstGeom>
        </p:spPr>
      </p:pic>
      <p:sp>
        <p:nvSpPr>
          <p:cNvPr id="4" name="Tekstvak 3">
            <a:extLst>
              <a:ext uri="{FF2B5EF4-FFF2-40B4-BE49-F238E27FC236}">
                <a16:creationId xmlns:a16="http://schemas.microsoft.com/office/drawing/2014/main" id="{1493A07B-DF85-2558-6E32-BA54575B93A2}"/>
              </a:ext>
            </a:extLst>
          </p:cNvPr>
          <p:cNvSpPr txBox="1"/>
          <p:nvPr/>
        </p:nvSpPr>
        <p:spPr>
          <a:xfrm>
            <a:off x="401934" y="1306286"/>
            <a:ext cx="6400800" cy="3416320"/>
          </a:xfrm>
          <a:prstGeom prst="rect">
            <a:avLst/>
          </a:prstGeom>
          <a:noFill/>
        </p:spPr>
        <p:txBody>
          <a:bodyPr wrap="square" rtlCol="0">
            <a:spAutoFit/>
          </a:bodyPr>
          <a:lstStyle/>
          <a:p>
            <a:r>
              <a:rPr lang="nl-NL" b="1" dirty="0"/>
              <a:t>Liedjes zingen, zittend midden op de weg, voor 1 keer mocht dat!</a:t>
            </a:r>
          </a:p>
          <a:p>
            <a:r>
              <a:rPr lang="nl-NL" dirty="0"/>
              <a:t>Ken je nog het liedje wat Linda ons leerden? Over de zon.</a:t>
            </a:r>
          </a:p>
          <a:p>
            <a:endParaRPr lang="nl-NL" b="1" dirty="0"/>
          </a:p>
          <a:p>
            <a:pPr algn="ctr"/>
            <a:r>
              <a:rPr lang="nl-NL" dirty="0"/>
              <a:t>Zon, zon, lieve zon ik wou dat ik je pakken kon</a:t>
            </a:r>
          </a:p>
          <a:p>
            <a:pPr algn="ctr"/>
            <a:r>
              <a:rPr lang="nl-NL" dirty="0"/>
              <a:t>Ik zou je dan zo vriendelijk vragen</a:t>
            </a:r>
          </a:p>
          <a:p>
            <a:pPr algn="ctr"/>
            <a:r>
              <a:rPr lang="nl-NL" dirty="0"/>
              <a:t>Blijf toch schijnen alle dagen</a:t>
            </a:r>
          </a:p>
          <a:p>
            <a:pPr algn="ctr"/>
            <a:r>
              <a:rPr lang="nl-NL" dirty="0"/>
              <a:t>Lieve zon, ga nooit meer weg</a:t>
            </a:r>
          </a:p>
          <a:p>
            <a:pPr algn="ctr"/>
            <a:r>
              <a:rPr lang="nl-NL" dirty="0"/>
              <a:t>Wil je dat beloven zeg </a:t>
            </a:r>
          </a:p>
          <a:p>
            <a:pPr algn="ctr"/>
            <a:endParaRPr lang="nl-NL" dirty="0"/>
          </a:p>
          <a:p>
            <a:r>
              <a:rPr lang="nl-NL" dirty="0"/>
              <a:t>We zongen ook over de spinnetjes en de mol. En, </a:t>
            </a:r>
            <a:r>
              <a:rPr lang="nl-NL" dirty="0" err="1"/>
              <a:t>ssssssssst</a:t>
            </a:r>
            <a:r>
              <a:rPr lang="nl-NL" dirty="0"/>
              <a:t>…ook over de strontvlieg ;-) </a:t>
            </a:r>
          </a:p>
          <a:p>
            <a:pPr algn="ctr"/>
            <a:endParaRPr lang="nl-NL" dirty="0"/>
          </a:p>
        </p:txBody>
      </p:sp>
    </p:spTree>
    <p:extLst>
      <p:ext uri="{BB962C8B-B14F-4D97-AF65-F5344CB8AC3E}">
        <p14:creationId xmlns:p14="http://schemas.microsoft.com/office/powerpoint/2010/main" val="37782762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9D1FD2A-2BBA-4B7A-80E4-09314FE251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Afbeelding 2" descr="Afbeelding met gras, persoon, buiten, weg&#10;&#10;Automatisch gegenereerde beschrijving">
            <a:extLst>
              <a:ext uri="{FF2B5EF4-FFF2-40B4-BE49-F238E27FC236}">
                <a16:creationId xmlns:a16="http://schemas.microsoft.com/office/drawing/2014/main" id="{1C2878E4-F107-5C09-CAB2-63356C34877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21731" y="557189"/>
            <a:ext cx="7086768" cy="5743618"/>
          </a:xfrm>
          <a:prstGeom prst="rect">
            <a:avLst/>
          </a:prstGeom>
        </p:spPr>
      </p:pic>
      <p:pic>
        <p:nvPicPr>
          <p:cNvPr id="5" name="Afbeelding 4" descr="Afbeelding met persoon, buiten, gras, kind&#10;&#10;Automatisch gegenereerde beschrijving">
            <a:extLst>
              <a:ext uri="{FF2B5EF4-FFF2-40B4-BE49-F238E27FC236}">
                <a16:creationId xmlns:a16="http://schemas.microsoft.com/office/drawing/2014/main" id="{AA8241CF-5FD1-43D3-5675-26F3CE5FB57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601026" y="557189"/>
            <a:ext cx="4269242" cy="5743618"/>
          </a:xfrm>
          <a:prstGeom prst="rect">
            <a:avLst/>
          </a:prstGeom>
        </p:spPr>
      </p:pic>
    </p:spTree>
    <p:extLst>
      <p:ext uri="{BB962C8B-B14F-4D97-AF65-F5344CB8AC3E}">
        <p14:creationId xmlns:p14="http://schemas.microsoft.com/office/powerpoint/2010/main" val="24312383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tekst 3">
            <a:extLst>
              <a:ext uri="{FF2B5EF4-FFF2-40B4-BE49-F238E27FC236}">
                <a16:creationId xmlns:a16="http://schemas.microsoft.com/office/drawing/2014/main" id="{35B044D4-0A5C-5E85-8E1B-FC1DBBCE3B23}"/>
              </a:ext>
            </a:extLst>
          </p:cNvPr>
          <p:cNvSpPr>
            <a:spLocks noGrp="1"/>
          </p:cNvSpPr>
          <p:nvPr>
            <p:ph type="body" sz="half" idx="2"/>
          </p:nvPr>
        </p:nvSpPr>
        <p:spPr>
          <a:xfrm>
            <a:off x="548386" y="1323870"/>
            <a:ext cx="3932237" cy="3811588"/>
          </a:xfrm>
        </p:spPr>
        <p:txBody>
          <a:bodyPr>
            <a:normAutofit lnSpcReduction="10000"/>
          </a:bodyPr>
          <a:lstStyle/>
          <a:p>
            <a:r>
              <a:rPr lang="nl-NL" b="1" dirty="0"/>
              <a:t>Het vlot</a:t>
            </a:r>
          </a:p>
          <a:p>
            <a:r>
              <a:rPr lang="nl-NL" dirty="0"/>
              <a:t>“Nee, dat mag jij nu nog niet”</a:t>
            </a:r>
          </a:p>
          <a:p>
            <a:r>
              <a:rPr lang="nl-NL" dirty="0"/>
              <a:t>Dat mogen kinderen van groep 3.</a:t>
            </a:r>
          </a:p>
          <a:p>
            <a:r>
              <a:rPr lang="nl-NL" dirty="0"/>
              <a:t>Maar kijken, dat is ook veel leuker dan de “juffen” hadden bedacht.</a:t>
            </a:r>
          </a:p>
          <a:p>
            <a:r>
              <a:rPr lang="nl-NL" dirty="0"/>
              <a:t>De kleuters bleven veel langer dan ze vooraf dachten!</a:t>
            </a:r>
          </a:p>
          <a:p>
            <a:r>
              <a:rPr lang="nl-NL" dirty="0"/>
              <a:t>Kijken hoe “de groten” dapper het vlot beklommen en na een “bommetje” in het water, weer naar het vlot toe zwommen.</a:t>
            </a:r>
          </a:p>
          <a:p>
            <a:r>
              <a:rPr lang="nl-NL" dirty="0"/>
              <a:t>Met de magneet vishengel mochten we ook een poging wagen. Maar jeetje “Jannie, ik kan de magneet niet uit het water dragen”. Zat hij weer vast aan de brug! Maar sterke Jannie, haalde hem zo weer terug! </a:t>
            </a:r>
          </a:p>
        </p:txBody>
      </p:sp>
      <p:pic>
        <p:nvPicPr>
          <p:cNvPr id="6" name="Afbeelding 5" descr="Afbeelding met buiten, lucht, persoon, groep&#10;&#10;Automatisch gegenereerde beschrijving">
            <a:extLst>
              <a:ext uri="{FF2B5EF4-FFF2-40B4-BE49-F238E27FC236}">
                <a16:creationId xmlns:a16="http://schemas.microsoft.com/office/drawing/2014/main" id="{C1A84E01-0DC0-B7FF-6E27-07C09B099A2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772025" y="643095"/>
            <a:ext cx="7234813" cy="5426110"/>
          </a:xfrm>
          <a:prstGeom prst="rect">
            <a:avLst/>
          </a:prstGeom>
        </p:spPr>
      </p:pic>
    </p:spTree>
    <p:extLst>
      <p:ext uri="{BB962C8B-B14F-4D97-AF65-F5344CB8AC3E}">
        <p14:creationId xmlns:p14="http://schemas.microsoft.com/office/powerpoint/2010/main" val="31579697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descr="Afbeelding met buiten, boom, persoon, gras&#10;&#10;Automatisch gegenereerde beschrijving">
            <a:extLst>
              <a:ext uri="{FF2B5EF4-FFF2-40B4-BE49-F238E27FC236}">
                <a16:creationId xmlns:a16="http://schemas.microsoft.com/office/drawing/2014/main" id="{28C63AE6-B3A4-3A58-6862-AEBCBC00C56D}"/>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5143500" cy="6858000"/>
          </a:xfrm>
          <a:prstGeom prst="rect">
            <a:avLst/>
          </a:prstGeom>
        </p:spPr>
      </p:pic>
      <p:pic>
        <p:nvPicPr>
          <p:cNvPr id="8" name="Afbeelding 7" descr="Afbeelding met boom, persoon, buiten, gras&#10;&#10;Automatisch gegenereerde beschrijving">
            <a:extLst>
              <a:ext uri="{FF2B5EF4-FFF2-40B4-BE49-F238E27FC236}">
                <a16:creationId xmlns:a16="http://schemas.microsoft.com/office/drawing/2014/main" id="{92CB22AE-3E1B-C5F3-6022-7407ED8B5C8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96000" y="1195754"/>
            <a:ext cx="5452905" cy="4089679"/>
          </a:xfrm>
          <a:prstGeom prst="rect">
            <a:avLst/>
          </a:prstGeom>
        </p:spPr>
      </p:pic>
    </p:spTree>
    <p:extLst>
      <p:ext uri="{BB962C8B-B14F-4D97-AF65-F5344CB8AC3E}">
        <p14:creationId xmlns:p14="http://schemas.microsoft.com/office/powerpoint/2010/main" val="14825135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Afbeelding 4" descr="Afbeelding met buiten, boom, lucht, persoon&#10;&#10;Automatisch gegenereerde beschrijving">
            <a:extLst>
              <a:ext uri="{FF2B5EF4-FFF2-40B4-BE49-F238E27FC236}">
                <a16:creationId xmlns:a16="http://schemas.microsoft.com/office/drawing/2014/main" id="{7D2B00B2-7616-9D1A-20FC-7ACACAD4F80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00150" y="643467"/>
            <a:ext cx="4178299" cy="5571066"/>
          </a:xfrm>
          <a:prstGeom prst="rect">
            <a:avLst/>
          </a:prstGeom>
        </p:spPr>
      </p:pic>
      <p:pic>
        <p:nvPicPr>
          <p:cNvPr id="3" name="Afbeelding 2" descr="Afbeelding met buiten, boom, lucht, persoon&#10;&#10;Automatisch gegenereerde beschrijving">
            <a:extLst>
              <a:ext uri="{FF2B5EF4-FFF2-40B4-BE49-F238E27FC236}">
                <a16:creationId xmlns:a16="http://schemas.microsoft.com/office/drawing/2014/main" id="{63B23625-742F-D459-5FC6-986B52209A6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13549" y="643467"/>
            <a:ext cx="4178299" cy="5571066"/>
          </a:xfrm>
          <a:prstGeom prst="rect">
            <a:avLst/>
          </a:prstGeom>
        </p:spPr>
      </p:pic>
    </p:spTree>
    <p:extLst>
      <p:ext uri="{BB962C8B-B14F-4D97-AF65-F5344CB8AC3E}">
        <p14:creationId xmlns:p14="http://schemas.microsoft.com/office/powerpoint/2010/main" val="10291751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oom, buiten, persoon, mensen&#10;&#10;Automatisch gegenereerde beschrijving">
            <a:extLst>
              <a:ext uri="{FF2B5EF4-FFF2-40B4-BE49-F238E27FC236}">
                <a16:creationId xmlns:a16="http://schemas.microsoft.com/office/drawing/2014/main" id="{7D2394F3-409D-2005-EFAF-72EC0E18922B}"/>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52500" y="0"/>
            <a:ext cx="10287000" cy="6858000"/>
          </a:xfrm>
          <a:prstGeom prst="rect">
            <a:avLst/>
          </a:prstGeom>
        </p:spPr>
      </p:pic>
    </p:spTree>
    <p:extLst>
      <p:ext uri="{BB962C8B-B14F-4D97-AF65-F5344CB8AC3E}">
        <p14:creationId xmlns:p14="http://schemas.microsoft.com/office/powerpoint/2010/main" val="37631623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tekst 3">
            <a:extLst>
              <a:ext uri="{FF2B5EF4-FFF2-40B4-BE49-F238E27FC236}">
                <a16:creationId xmlns:a16="http://schemas.microsoft.com/office/drawing/2014/main" id="{604B62C7-D115-64B2-A585-1F30D3FF5B58}"/>
              </a:ext>
            </a:extLst>
          </p:cNvPr>
          <p:cNvSpPr>
            <a:spLocks noGrp="1"/>
          </p:cNvSpPr>
          <p:nvPr>
            <p:ph type="body" sz="half" idx="2"/>
          </p:nvPr>
        </p:nvSpPr>
        <p:spPr>
          <a:xfrm>
            <a:off x="839788" y="987425"/>
            <a:ext cx="3932237" cy="4881563"/>
          </a:xfrm>
        </p:spPr>
        <p:txBody>
          <a:bodyPr/>
          <a:lstStyle/>
          <a:p>
            <a:r>
              <a:rPr lang="nl-NL" b="1" dirty="0" err="1"/>
              <a:t>Skelat</a:t>
            </a:r>
            <a:r>
              <a:rPr lang="nl-NL" b="1" dirty="0"/>
              <a:t> ( skelet) </a:t>
            </a:r>
          </a:p>
          <a:p>
            <a:r>
              <a:rPr lang="nl-NL" dirty="0"/>
              <a:t>“Kijk, wat mooi”. De hele groep had het al bewonderd. De botjes van een vis.</a:t>
            </a:r>
          </a:p>
          <a:p>
            <a:r>
              <a:rPr lang="nl-NL" dirty="0"/>
              <a:t>Twee kleuter meneertjes liepen samen:</a:t>
            </a:r>
          </a:p>
          <a:p>
            <a:r>
              <a:rPr lang="nl-NL" dirty="0"/>
              <a:t> </a:t>
            </a:r>
            <a:r>
              <a:rPr lang="nl-NL" u="sng" dirty="0"/>
              <a:t>“Mag jij dat </a:t>
            </a:r>
            <a:r>
              <a:rPr lang="nl-NL" u="sng" dirty="0" err="1"/>
              <a:t>skelat</a:t>
            </a:r>
            <a:r>
              <a:rPr lang="nl-NL" u="sng" dirty="0"/>
              <a:t> houden”?</a:t>
            </a:r>
          </a:p>
          <a:p>
            <a:r>
              <a:rPr lang="nl-NL" dirty="0"/>
              <a:t>“</a:t>
            </a:r>
            <a:r>
              <a:rPr lang="nl-NL" dirty="0" err="1"/>
              <a:t>Skelat</a:t>
            </a:r>
            <a:r>
              <a:rPr lang="nl-NL" dirty="0"/>
              <a:t>”? “</a:t>
            </a:r>
            <a:r>
              <a:rPr lang="nl-NL" dirty="0" err="1"/>
              <a:t>neee</a:t>
            </a:r>
            <a:r>
              <a:rPr lang="nl-NL" dirty="0"/>
              <a:t>, </a:t>
            </a:r>
            <a:r>
              <a:rPr lang="nl-NL" dirty="0" err="1"/>
              <a:t>Skalet</a:t>
            </a:r>
            <a:r>
              <a:rPr lang="nl-NL" dirty="0"/>
              <a:t>”.</a:t>
            </a:r>
          </a:p>
          <a:p>
            <a:r>
              <a:rPr lang="nl-NL" u="sng" dirty="0"/>
              <a:t>“Ja, </a:t>
            </a:r>
            <a:r>
              <a:rPr lang="nl-NL" u="sng" dirty="0" err="1"/>
              <a:t>Skelat</a:t>
            </a:r>
            <a:r>
              <a:rPr lang="nl-NL" u="sng" dirty="0"/>
              <a:t>”.</a:t>
            </a:r>
          </a:p>
          <a:p>
            <a:r>
              <a:rPr lang="nl-NL" dirty="0"/>
              <a:t>“Zeg mij maar na SKA- LET”</a:t>
            </a:r>
          </a:p>
          <a:p>
            <a:r>
              <a:rPr lang="nl-NL" u="sng" dirty="0"/>
              <a:t>SKE- LAT</a:t>
            </a:r>
            <a:endParaRPr lang="nl-NL" dirty="0"/>
          </a:p>
          <a:p>
            <a:r>
              <a:rPr lang="nl-NL" dirty="0"/>
              <a:t>“</a:t>
            </a:r>
            <a:r>
              <a:rPr lang="nl-NL" dirty="0" err="1"/>
              <a:t>uhmmm</a:t>
            </a:r>
            <a:r>
              <a:rPr lang="nl-NL" dirty="0"/>
              <a:t>…nee, ik leg DE BOTTEN  zo weg, ik laat het aan de meneer van het vissen zien”. </a:t>
            </a:r>
          </a:p>
        </p:txBody>
      </p:sp>
      <p:pic>
        <p:nvPicPr>
          <p:cNvPr id="5" name="Afbeelding 4" descr="Afbeelding met boom, persoon, buiten&#10;&#10;Automatisch gegenereerde beschrijving">
            <a:extLst>
              <a:ext uri="{FF2B5EF4-FFF2-40B4-BE49-F238E27FC236}">
                <a16:creationId xmlns:a16="http://schemas.microsoft.com/office/drawing/2014/main" id="{9C838AD4-E4FA-48D8-E4C1-F4E2C75A454F}"/>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048500" y="0"/>
            <a:ext cx="5143500" cy="6858000"/>
          </a:xfrm>
          <a:prstGeom prst="rect">
            <a:avLst/>
          </a:prstGeom>
        </p:spPr>
      </p:pic>
    </p:spTree>
    <p:extLst>
      <p:ext uri="{BB962C8B-B14F-4D97-AF65-F5344CB8AC3E}">
        <p14:creationId xmlns:p14="http://schemas.microsoft.com/office/powerpoint/2010/main" val="15360213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tekst 3">
            <a:extLst>
              <a:ext uri="{FF2B5EF4-FFF2-40B4-BE49-F238E27FC236}">
                <a16:creationId xmlns:a16="http://schemas.microsoft.com/office/drawing/2014/main" id="{7B9F34C8-7DFB-E939-37A4-7AE7C59034AB}"/>
              </a:ext>
            </a:extLst>
          </p:cNvPr>
          <p:cNvSpPr>
            <a:spLocks noGrp="1"/>
          </p:cNvSpPr>
          <p:nvPr>
            <p:ph type="body" sz="half" idx="2"/>
          </p:nvPr>
        </p:nvSpPr>
        <p:spPr>
          <a:xfrm>
            <a:off x="879981" y="1032468"/>
            <a:ext cx="3932237" cy="3811588"/>
          </a:xfrm>
        </p:spPr>
        <p:txBody>
          <a:bodyPr>
            <a:normAutofit lnSpcReduction="10000"/>
          </a:bodyPr>
          <a:lstStyle/>
          <a:p>
            <a:r>
              <a:rPr lang="nl-NL" b="1" dirty="0"/>
              <a:t>Picknicken bij de Sloot</a:t>
            </a:r>
          </a:p>
          <a:p>
            <a:r>
              <a:rPr lang="nl-NL" dirty="0"/>
              <a:t>Van de hele ochtend rondsjouwen, spelen en avonturen maken.</a:t>
            </a:r>
          </a:p>
          <a:p>
            <a:r>
              <a:rPr lang="nl-NL" dirty="0"/>
              <a:t>Kun je wel eens een beetje hongerig raken.</a:t>
            </a:r>
          </a:p>
          <a:p>
            <a:r>
              <a:rPr lang="nl-NL" dirty="0"/>
              <a:t>“Ik heb honger, wanneer gaan we eten” wilden de Kleuters om half 11 al weten!</a:t>
            </a:r>
          </a:p>
          <a:p>
            <a:r>
              <a:rPr lang="nl-NL" dirty="0"/>
              <a:t>Of het echt van de honger was of van de lekkere trek zullen we niet weten. Maar, om 12:15 uur hebben ze allemaal hun buikjes rond gegeten!</a:t>
            </a:r>
          </a:p>
          <a:p>
            <a:r>
              <a:rPr lang="nl-NL" dirty="0"/>
              <a:t>6 boterhammen, alsof het niets is. En wat een hoop lekker fruit was er meegenomen.</a:t>
            </a:r>
          </a:p>
          <a:p>
            <a:r>
              <a:rPr lang="nl-NL" dirty="0"/>
              <a:t>Heerlijk zitten picknicken op het gras, in de schaduw van de bomen. </a:t>
            </a:r>
          </a:p>
        </p:txBody>
      </p:sp>
      <p:pic>
        <p:nvPicPr>
          <p:cNvPr id="6" name="Afbeelding 5" descr="Afbeelding met gras, persoon, boom, buiten&#10;&#10;Automatisch gegenereerde beschrijving">
            <a:extLst>
              <a:ext uri="{FF2B5EF4-FFF2-40B4-BE49-F238E27FC236}">
                <a16:creationId xmlns:a16="http://schemas.microsoft.com/office/drawing/2014/main" id="{3D560771-BABC-AEA6-0661-001F93216F4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977955" y="0"/>
            <a:ext cx="5143500" cy="6858000"/>
          </a:xfrm>
          <a:prstGeom prst="rect">
            <a:avLst/>
          </a:prstGeom>
        </p:spPr>
      </p:pic>
    </p:spTree>
    <p:extLst>
      <p:ext uri="{BB962C8B-B14F-4D97-AF65-F5344CB8AC3E}">
        <p14:creationId xmlns:p14="http://schemas.microsoft.com/office/powerpoint/2010/main" val="13417394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fbeelding 10" descr="Afbeelding met persoon, kind, boom, gras&#10;&#10;Automatisch gegenereerde beschrijving">
            <a:extLst>
              <a:ext uri="{FF2B5EF4-FFF2-40B4-BE49-F238E27FC236}">
                <a16:creationId xmlns:a16="http://schemas.microsoft.com/office/drawing/2014/main" id="{BD371CA5-5439-F14B-8840-EDBBF2FEA71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482590" y="1243481"/>
            <a:ext cx="5946113" cy="3964075"/>
          </a:xfrm>
          <a:prstGeom prst="rect">
            <a:avLst/>
          </a:prstGeom>
        </p:spPr>
      </p:pic>
      <p:pic>
        <p:nvPicPr>
          <p:cNvPr id="13" name="Afbeelding 12" descr="Afbeelding met persoon, kind, zitten, jongen&#10;&#10;Automatisch gegenereerde beschrijving">
            <a:extLst>
              <a:ext uri="{FF2B5EF4-FFF2-40B4-BE49-F238E27FC236}">
                <a16:creationId xmlns:a16="http://schemas.microsoft.com/office/drawing/2014/main" id="{E9EF4DE8-CDF2-AEEA-7D90-861480CE3A8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9515" y="1243481"/>
            <a:ext cx="2973057" cy="3964075"/>
          </a:xfrm>
          <a:prstGeom prst="rect">
            <a:avLst/>
          </a:prstGeom>
        </p:spPr>
      </p:pic>
      <p:pic>
        <p:nvPicPr>
          <p:cNvPr id="15" name="Afbeelding 14" descr="Afbeelding met persoon, buiten, gras, kind&#10;&#10;Automatisch gegenereerde beschrijving">
            <a:extLst>
              <a:ext uri="{FF2B5EF4-FFF2-40B4-BE49-F238E27FC236}">
                <a16:creationId xmlns:a16="http://schemas.microsoft.com/office/drawing/2014/main" id="{105A2727-4BEF-1A9D-D5D8-D2B192F0298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648721" y="1243482"/>
            <a:ext cx="2338963" cy="3964075"/>
          </a:xfrm>
          <a:prstGeom prst="rect">
            <a:avLst/>
          </a:prstGeom>
        </p:spPr>
      </p:pic>
    </p:spTree>
    <p:extLst>
      <p:ext uri="{BB962C8B-B14F-4D97-AF65-F5344CB8AC3E}">
        <p14:creationId xmlns:p14="http://schemas.microsoft.com/office/powerpoint/2010/main" val="30565551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oom, buiten, plant, conifeer&#10;&#10;Automatisch gegenereerde beschrijving">
            <a:extLst>
              <a:ext uri="{FF2B5EF4-FFF2-40B4-BE49-F238E27FC236}">
                <a16:creationId xmlns:a16="http://schemas.microsoft.com/office/drawing/2014/main" id="{82E0042D-3D0A-D293-BDC5-84B7C48D098E}"/>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249427" y="0"/>
            <a:ext cx="6858000" cy="6858000"/>
          </a:xfrm>
          <a:prstGeom prst="rect">
            <a:avLst/>
          </a:prstGeom>
        </p:spPr>
      </p:pic>
      <p:sp>
        <p:nvSpPr>
          <p:cNvPr id="4" name="Tekstvak 3">
            <a:extLst>
              <a:ext uri="{FF2B5EF4-FFF2-40B4-BE49-F238E27FC236}">
                <a16:creationId xmlns:a16="http://schemas.microsoft.com/office/drawing/2014/main" id="{F905F4B4-7465-79E4-1B03-D1E4A8FC1A94}"/>
              </a:ext>
            </a:extLst>
          </p:cNvPr>
          <p:cNvSpPr txBox="1"/>
          <p:nvPr/>
        </p:nvSpPr>
        <p:spPr>
          <a:xfrm>
            <a:off x="271305" y="432080"/>
            <a:ext cx="4039438" cy="5078313"/>
          </a:xfrm>
          <a:prstGeom prst="rect">
            <a:avLst/>
          </a:prstGeom>
          <a:noFill/>
        </p:spPr>
        <p:txBody>
          <a:bodyPr wrap="square" rtlCol="0">
            <a:spAutoFit/>
          </a:bodyPr>
          <a:lstStyle/>
          <a:p>
            <a:r>
              <a:rPr lang="nl-NL" b="1" dirty="0"/>
              <a:t>Echt IN de Sloot!</a:t>
            </a:r>
          </a:p>
          <a:p>
            <a:endParaRPr lang="nl-NL" dirty="0"/>
          </a:p>
          <a:p>
            <a:r>
              <a:rPr lang="nl-NL" dirty="0"/>
              <a:t>Naast het avonturen beleven in de buurt van het water was het nu tijd voor “spitter, spetter </a:t>
            </a:r>
            <a:r>
              <a:rPr lang="nl-NL" dirty="0" err="1"/>
              <a:t>spater</a:t>
            </a:r>
            <a:r>
              <a:rPr lang="nl-NL" dirty="0"/>
              <a:t>”</a:t>
            </a:r>
          </a:p>
          <a:p>
            <a:endParaRPr lang="nl-NL" dirty="0"/>
          </a:p>
          <a:p>
            <a:r>
              <a:rPr lang="nl-NL" dirty="0"/>
              <a:t>Lekker stappen in de sloot!</a:t>
            </a:r>
          </a:p>
          <a:p>
            <a:endParaRPr lang="nl-NL" dirty="0"/>
          </a:p>
          <a:p>
            <a:r>
              <a:rPr lang="nl-NL" dirty="0"/>
              <a:t>Want misschien zijn “onze Kleuters” te klein voor het vlot, ze zijn ook echt wel groot!</a:t>
            </a:r>
          </a:p>
          <a:p>
            <a:endParaRPr lang="nl-NL" dirty="0"/>
          </a:p>
          <a:p>
            <a:r>
              <a:rPr lang="nl-NL" dirty="0"/>
              <a:t>Kijk eens hoe dapper! Wat was het water bibber koud!</a:t>
            </a:r>
          </a:p>
          <a:p>
            <a:r>
              <a:rPr lang="nl-NL" dirty="0"/>
              <a:t>Alles word vanzelf weer lekker warm, als je het in het zonnetje houd!</a:t>
            </a:r>
          </a:p>
          <a:p>
            <a:endParaRPr lang="nl-NL" dirty="0"/>
          </a:p>
          <a:p>
            <a:endParaRPr lang="nl-NL" dirty="0"/>
          </a:p>
        </p:txBody>
      </p:sp>
    </p:spTree>
    <p:extLst>
      <p:ext uri="{BB962C8B-B14F-4D97-AF65-F5344CB8AC3E}">
        <p14:creationId xmlns:p14="http://schemas.microsoft.com/office/powerpoint/2010/main" val="21889992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descr="Afbeelding met persoon, buiten, boom, jongen&#10;&#10;Automatisch gegenereerde beschrijving">
            <a:extLst>
              <a:ext uri="{FF2B5EF4-FFF2-40B4-BE49-F238E27FC236}">
                <a16:creationId xmlns:a16="http://schemas.microsoft.com/office/drawing/2014/main" id="{A9768154-61BE-1BD3-2A0D-8D3C6DF0A754}"/>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859413"/>
            <a:ext cx="12192000" cy="8133869"/>
          </a:xfrm>
          <a:prstGeom prst="rect">
            <a:avLst/>
          </a:prstGeom>
        </p:spPr>
      </p:pic>
      <p:sp>
        <p:nvSpPr>
          <p:cNvPr id="4" name="Tijdelijke aanduiding voor tekst 3">
            <a:extLst>
              <a:ext uri="{FF2B5EF4-FFF2-40B4-BE49-F238E27FC236}">
                <a16:creationId xmlns:a16="http://schemas.microsoft.com/office/drawing/2014/main" id="{604B62C7-D115-64B2-A585-1F30D3FF5B58}"/>
              </a:ext>
            </a:extLst>
          </p:cNvPr>
          <p:cNvSpPr>
            <a:spLocks noGrp="1"/>
          </p:cNvSpPr>
          <p:nvPr>
            <p:ph type="body" sz="half" idx="2"/>
          </p:nvPr>
        </p:nvSpPr>
        <p:spPr>
          <a:xfrm>
            <a:off x="466926" y="3338004"/>
            <a:ext cx="3932237" cy="3196809"/>
          </a:xfrm>
        </p:spPr>
        <p:txBody>
          <a:bodyPr/>
          <a:lstStyle/>
          <a:p>
            <a:r>
              <a:rPr lang="nl-NL" b="1" dirty="0">
                <a:solidFill>
                  <a:schemeClr val="bg1"/>
                </a:solidFill>
              </a:rPr>
              <a:t>Een boek</a:t>
            </a:r>
          </a:p>
          <a:p>
            <a:r>
              <a:rPr lang="nl-NL" dirty="0">
                <a:solidFill>
                  <a:schemeClr val="bg1"/>
                </a:solidFill>
              </a:rPr>
              <a:t>Er was een boek besteld. Een boek vol plaatjes van dingen uit de natuur en verhalen. Maar het boek, dat de boekenfabriek directeur had gestuurd, was leeg! Helemaal leeg!</a:t>
            </a:r>
          </a:p>
          <a:p>
            <a:r>
              <a:rPr lang="nl-NL" dirty="0">
                <a:solidFill>
                  <a:schemeClr val="bg1"/>
                </a:solidFill>
              </a:rPr>
              <a:t>Een leeg boek is saai!</a:t>
            </a:r>
          </a:p>
          <a:p>
            <a:r>
              <a:rPr lang="nl-NL" dirty="0">
                <a:solidFill>
                  <a:schemeClr val="bg1"/>
                </a:solidFill>
              </a:rPr>
              <a:t>Het kleuterteam had een idee.</a:t>
            </a:r>
          </a:p>
          <a:p>
            <a:r>
              <a:rPr lang="nl-NL" dirty="0">
                <a:solidFill>
                  <a:schemeClr val="bg1"/>
                </a:solidFill>
              </a:rPr>
              <a:t>We gaan zelf het boek vullen!</a:t>
            </a:r>
          </a:p>
          <a:p>
            <a:r>
              <a:rPr lang="nl-NL" dirty="0">
                <a:solidFill>
                  <a:schemeClr val="bg1"/>
                </a:solidFill>
              </a:rPr>
              <a:t>Alle kleuters hielpen mee door het maken van tekeningen, avonturen en foto’s! </a:t>
            </a:r>
          </a:p>
          <a:p>
            <a:endParaRPr lang="nl-NL" dirty="0"/>
          </a:p>
        </p:txBody>
      </p:sp>
    </p:spTree>
    <p:extLst>
      <p:ext uri="{BB962C8B-B14F-4D97-AF65-F5344CB8AC3E}">
        <p14:creationId xmlns:p14="http://schemas.microsoft.com/office/powerpoint/2010/main" val="10061476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FABB624F-BF77-4AE1-B71D-2D681D4731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Afbeelding 6" descr="Afbeelding met boom, buiten, plant, bos&#10;&#10;Automatisch gegenereerde beschrijving">
            <a:extLst>
              <a:ext uri="{FF2B5EF4-FFF2-40B4-BE49-F238E27FC236}">
                <a16:creationId xmlns:a16="http://schemas.microsoft.com/office/drawing/2014/main" id="{74A54C81-6679-D0D0-AFF2-1B1C1E9923F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16200000">
            <a:off x="256027" y="-256028"/>
            <a:ext cx="6858000" cy="7370057"/>
          </a:xfrm>
          <a:prstGeom prst="rect">
            <a:avLst/>
          </a:prstGeom>
        </p:spPr>
      </p:pic>
      <p:pic>
        <p:nvPicPr>
          <p:cNvPr id="5" name="Afbeelding 4" descr="Afbeelding met buiten, boom, gras, persoon&#10;&#10;Automatisch gegenereerde beschrijving">
            <a:extLst>
              <a:ext uri="{FF2B5EF4-FFF2-40B4-BE49-F238E27FC236}">
                <a16:creationId xmlns:a16="http://schemas.microsoft.com/office/drawing/2014/main" id="{DA825E2B-DF83-293F-9AE3-1423E2B8818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3"/>
          <a:stretch/>
        </p:blipFill>
        <p:spPr>
          <a:xfrm>
            <a:off x="7534656" y="1"/>
            <a:ext cx="4657344" cy="3346704"/>
          </a:xfrm>
          <a:prstGeom prst="rect">
            <a:avLst/>
          </a:prstGeom>
        </p:spPr>
      </p:pic>
      <p:pic>
        <p:nvPicPr>
          <p:cNvPr id="3" name="Afbeelding 2" descr="Afbeelding met boom, plant, blad, varen&#10;&#10;Automatisch gegenereerde beschrijving">
            <a:extLst>
              <a:ext uri="{FF2B5EF4-FFF2-40B4-BE49-F238E27FC236}">
                <a16:creationId xmlns:a16="http://schemas.microsoft.com/office/drawing/2014/main" id="{7CC1D822-0484-B6C8-0944-C1807C24D2A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3" b="-3"/>
          <a:stretch/>
        </p:blipFill>
        <p:spPr>
          <a:xfrm>
            <a:off x="7534654" y="3511296"/>
            <a:ext cx="4657346" cy="3346704"/>
          </a:xfrm>
          <a:prstGeom prst="rect">
            <a:avLst/>
          </a:prstGeom>
        </p:spPr>
      </p:pic>
    </p:spTree>
    <p:extLst>
      <p:ext uri="{BB962C8B-B14F-4D97-AF65-F5344CB8AC3E}">
        <p14:creationId xmlns:p14="http://schemas.microsoft.com/office/powerpoint/2010/main" val="27421828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tekst 3">
            <a:extLst>
              <a:ext uri="{FF2B5EF4-FFF2-40B4-BE49-F238E27FC236}">
                <a16:creationId xmlns:a16="http://schemas.microsoft.com/office/drawing/2014/main" id="{604B62C7-D115-64B2-A585-1F30D3FF5B58}"/>
              </a:ext>
            </a:extLst>
          </p:cNvPr>
          <p:cNvSpPr>
            <a:spLocks noGrp="1"/>
          </p:cNvSpPr>
          <p:nvPr>
            <p:ph type="body" sz="half" idx="2"/>
          </p:nvPr>
        </p:nvSpPr>
        <p:spPr>
          <a:xfrm>
            <a:off x="839788" y="987425"/>
            <a:ext cx="3932237" cy="4881563"/>
          </a:xfrm>
        </p:spPr>
        <p:txBody>
          <a:bodyPr>
            <a:normAutofit/>
          </a:bodyPr>
          <a:lstStyle/>
          <a:p>
            <a:r>
              <a:rPr lang="nl-NL" b="1" dirty="0"/>
              <a:t>Meneertje Kopje Onder</a:t>
            </a:r>
          </a:p>
          <a:p>
            <a:r>
              <a:rPr lang="nl-NL" sz="1200" dirty="0"/>
              <a:t>Meneertje ging in de sloot lopen.</a:t>
            </a:r>
          </a:p>
          <a:p>
            <a:r>
              <a:rPr lang="nl-NL" sz="1200" dirty="0"/>
              <a:t>Toen viel hij op zijn billen, kopje onder. </a:t>
            </a:r>
          </a:p>
          <a:p>
            <a:r>
              <a:rPr lang="nl-NL" sz="1200" dirty="0"/>
              <a:t>Even kwamen er traantjes van de schrik.</a:t>
            </a:r>
          </a:p>
          <a:p>
            <a:r>
              <a:rPr lang="nl-NL" sz="1200" dirty="0"/>
              <a:t>Jannie kwam Meneertje troosten.</a:t>
            </a:r>
          </a:p>
          <a:p>
            <a:r>
              <a:rPr lang="nl-NL" sz="1200" dirty="0"/>
              <a:t>Toen waren de traantjes weg.</a:t>
            </a:r>
          </a:p>
          <a:p>
            <a:r>
              <a:rPr lang="nl-NL" sz="1200" dirty="0"/>
              <a:t>Kim nam meneertje op de arm en vroeg “ben jij meneertje kopje onder”? Wil jij een eigen verhaal in het Slootjesdag boek?</a:t>
            </a:r>
          </a:p>
          <a:p>
            <a:r>
              <a:rPr lang="nl-NL" sz="1200" dirty="0"/>
              <a:t>Meneertje keek trots.</a:t>
            </a:r>
          </a:p>
          <a:p>
            <a:r>
              <a:rPr lang="nl-NL" sz="1200" dirty="0"/>
              <a:t>Ja, dat wilde hij wel.</a:t>
            </a:r>
          </a:p>
          <a:p>
            <a:r>
              <a:rPr lang="nl-NL" sz="1200" i="1" dirty="0"/>
              <a:t>“Er was eens een meneertje Kopje Onder, dat liep in een sloot. Toen viel hij en waren er even traantjes. Die traantjes waren zo weer weg. Meneertje Kopje Onder ging in de zon staan, lekker warm. En, hij leefde nog lang..(en meneertje Kopje Onder vulde zelf hardop aan) GELUKKIG! </a:t>
            </a:r>
          </a:p>
          <a:p>
            <a:r>
              <a:rPr lang="nl-NL" sz="1200" dirty="0"/>
              <a:t>Meneertje vertelde later trots aan de “meneer van het vissen” dat hij kopje onder was geweest…als enige! En met dat gegeven, werd het verhaal nog stoerder. </a:t>
            </a:r>
          </a:p>
        </p:txBody>
      </p:sp>
      <p:pic>
        <p:nvPicPr>
          <p:cNvPr id="5" name="Afbeelding 4" descr="Afbeelding met boom, buiten, persoon, jong&#10;&#10;Automatisch gegenereerde beschrijving">
            <a:extLst>
              <a:ext uri="{FF2B5EF4-FFF2-40B4-BE49-F238E27FC236}">
                <a16:creationId xmlns:a16="http://schemas.microsoft.com/office/drawing/2014/main" id="{7C3975C7-108A-5966-C3A1-E0D70592994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027939" y="0"/>
            <a:ext cx="6159532" cy="6871448"/>
          </a:xfrm>
          <a:prstGeom prst="rect">
            <a:avLst/>
          </a:prstGeom>
        </p:spPr>
      </p:pic>
    </p:spTree>
    <p:extLst>
      <p:ext uri="{BB962C8B-B14F-4D97-AF65-F5344CB8AC3E}">
        <p14:creationId xmlns:p14="http://schemas.microsoft.com/office/powerpoint/2010/main" val="7233003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tekst 3">
            <a:extLst>
              <a:ext uri="{FF2B5EF4-FFF2-40B4-BE49-F238E27FC236}">
                <a16:creationId xmlns:a16="http://schemas.microsoft.com/office/drawing/2014/main" id="{B2D2B49B-462C-3353-D1EF-F73978D6C8F7}"/>
              </a:ext>
            </a:extLst>
          </p:cNvPr>
          <p:cNvSpPr>
            <a:spLocks noGrp="1"/>
          </p:cNvSpPr>
          <p:nvPr>
            <p:ph type="body" sz="half" idx="2"/>
          </p:nvPr>
        </p:nvSpPr>
        <p:spPr>
          <a:xfrm>
            <a:off x="166549" y="1617784"/>
            <a:ext cx="2797716" cy="3356901"/>
          </a:xfrm>
        </p:spPr>
        <p:txBody>
          <a:bodyPr>
            <a:normAutofit fontScale="85000" lnSpcReduction="20000"/>
          </a:bodyPr>
          <a:lstStyle/>
          <a:p>
            <a:r>
              <a:rPr lang="nl-NL" b="1" dirty="0"/>
              <a:t>Kriebelbeestjes</a:t>
            </a:r>
          </a:p>
          <a:p>
            <a:r>
              <a:rPr lang="nl-NL" dirty="0"/>
              <a:t>Rond de sloot daar is een bos.</a:t>
            </a:r>
          </a:p>
          <a:p>
            <a:r>
              <a:rPr lang="nl-NL" dirty="0"/>
              <a:t>Een bos vol kleine kriebeldieren.</a:t>
            </a:r>
          </a:p>
          <a:p>
            <a:r>
              <a:rPr lang="nl-NL" dirty="0"/>
              <a:t>Wat we allemaal hebben gezien?</a:t>
            </a:r>
          </a:p>
          <a:p>
            <a:r>
              <a:rPr lang="nl-NL" dirty="0"/>
              <a:t>Pissebedden, luisjes op een blad, lieveheersbeestjes, naaktslakken en ook naakte pieren! </a:t>
            </a:r>
          </a:p>
          <a:p>
            <a:endParaRPr lang="nl-NL" dirty="0"/>
          </a:p>
          <a:p>
            <a:r>
              <a:rPr lang="nl-NL" dirty="0"/>
              <a:t>Ook zagen we zwarte vlindertjes met een te moeilijke naam, we zijn het al weer vergeten. </a:t>
            </a:r>
          </a:p>
          <a:p>
            <a:r>
              <a:rPr lang="nl-NL" dirty="0"/>
              <a:t>Verder hebben we blauwe libellen gezien en een vlieg die op de weg..</a:t>
            </a:r>
          </a:p>
          <a:p>
            <a:r>
              <a:rPr lang="nl-NL" dirty="0"/>
              <a:t>van een poepie zat te eten!</a:t>
            </a:r>
          </a:p>
          <a:p>
            <a:endParaRPr lang="nl-NL" dirty="0"/>
          </a:p>
          <a:p>
            <a:endParaRPr lang="nl-NL" dirty="0"/>
          </a:p>
        </p:txBody>
      </p:sp>
      <p:pic>
        <p:nvPicPr>
          <p:cNvPr id="6" name="Afbeelding 5" descr="Afbeelding met gras, persoon, buiten&#10;&#10;Automatisch gegenereerde beschrijving">
            <a:extLst>
              <a:ext uri="{FF2B5EF4-FFF2-40B4-BE49-F238E27FC236}">
                <a16:creationId xmlns:a16="http://schemas.microsoft.com/office/drawing/2014/main" id="{677601A1-6DCB-74D8-3A28-82B349C36D1D}"/>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048000" y="12560"/>
            <a:ext cx="9144000" cy="6858000"/>
          </a:xfrm>
          <a:prstGeom prst="rect">
            <a:avLst/>
          </a:prstGeom>
        </p:spPr>
      </p:pic>
    </p:spTree>
    <p:extLst>
      <p:ext uri="{BB962C8B-B14F-4D97-AF65-F5344CB8AC3E}">
        <p14:creationId xmlns:p14="http://schemas.microsoft.com/office/powerpoint/2010/main" val="168711720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Afbeelding 9" descr="Afbeelding met grond, buiten, naaktslak&#10;&#10;Automatisch gegenereerde beschrijving">
            <a:extLst>
              <a:ext uri="{FF2B5EF4-FFF2-40B4-BE49-F238E27FC236}">
                <a16:creationId xmlns:a16="http://schemas.microsoft.com/office/drawing/2014/main" id="{A66B8565-F670-70BD-7134-BE39A03211C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643065" y="3428999"/>
            <a:ext cx="2198154" cy="3237775"/>
          </a:xfrm>
          <a:prstGeom prst="rect">
            <a:avLst/>
          </a:prstGeom>
        </p:spPr>
      </p:pic>
      <p:pic>
        <p:nvPicPr>
          <p:cNvPr id="6" name="Afbeelding 5" descr="Afbeelding met grond, ongewerveld, buiten, geleedpotige&#10;&#10;Automatisch gegenereerde beschrijving">
            <a:extLst>
              <a:ext uri="{FF2B5EF4-FFF2-40B4-BE49-F238E27FC236}">
                <a16:creationId xmlns:a16="http://schemas.microsoft.com/office/drawing/2014/main" id="{50570644-80B3-D45B-A27D-ED3EFE4DF71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005008" y="643465"/>
            <a:ext cx="2428331" cy="2624662"/>
          </a:xfrm>
          <a:prstGeom prst="rect">
            <a:avLst/>
          </a:prstGeom>
        </p:spPr>
      </p:pic>
      <p:pic>
        <p:nvPicPr>
          <p:cNvPr id="14" name="Afbeelding 13" descr="Afbeelding met persoon, buiten, kind, klein&#10;&#10;Automatisch gegenereerde beschrijving">
            <a:extLst>
              <a:ext uri="{FF2B5EF4-FFF2-40B4-BE49-F238E27FC236}">
                <a16:creationId xmlns:a16="http://schemas.microsoft.com/office/drawing/2014/main" id="{794032CC-2B96-E819-A9EB-E8E1BA8E625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0916" y="1121348"/>
            <a:ext cx="3220167" cy="4293558"/>
          </a:xfrm>
          <a:prstGeom prst="rect">
            <a:avLst/>
          </a:prstGeom>
        </p:spPr>
      </p:pic>
      <p:pic>
        <p:nvPicPr>
          <p:cNvPr id="16" name="Afbeelding 15" descr="Afbeelding met boom, plant, licht, insect&#10;&#10;Automatisch gegenereerde beschrijving">
            <a:extLst>
              <a:ext uri="{FF2B5EF4-FFF2-40B4-BE49-F238E27FC236}">
                <a16:creationId xmlns:a16="http://schemas.microsoft.com/office/drawing/2014/main" id="{B360AE58-A57B-954D-DB77-C5CC0BC2D99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643065" y="643465"/>
            <a:ext cx="2198154" cy="2624662"/>
          </a:xfrm>
          <a:prstGeom prst="rect">
            <a:avLst/>
          </a:prstGeom>
        </p:spPr>
      </p:pic>
      <p:pic>
        <p:nvPicPr>
          <p:cNvPr id="12" name="Afbeelding 11" descr="Afbeelding met boom, buiten, gras, persoon&#10;&#10;Automatisch gegenereerde beschrijving">
            <a:extLst>
              <a:ext uri="{FF2B5EF4-FFF2-40B4-BE49-F238E27FC236}">
                <a16:creationId xmlns:a16="http://schemas.microsoft.com/office/drawing/2014/main" id="{713E216F-FFFC-139C-7198-E235CE08788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760918" y="1121349"/>
            <a:ext cx="3220168" cy="4293557"/>
          </a:xfrm>
          <a:prstGeom prst="rect">
            <a:avLst/>
          </a:prstGeom>
        </p:spPr>
      </p:pic>
      <p:pic>
        <p:nvPicPr>
          <p:cNvPr id="18" name="Afbeelding 17" descr="Afbeelding met persoon, buiten, staand&#10;&#10;Automatisch gegenereerde beschrijving">
            <a:extLst>
              <a:ext uri="{FF2B5EF4-FFF2-40B4-BE49-F238E27FC236}">
                <a16:creationId xmlns:a16="http://schemas.microsoft.com/office/drawing/2014/main" id="{3C227F95-204C-49C1-F976-19D03A347FC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096000" y="3429000"/>
            <a:ext cx="2428331" cy="3237774"/>
          </a:xfrm>
          <a:prstGeom prst="rect">
            <a:avLst/>
          </a:prstGeom>
        </p:spPr>
      </p:pic>
    </p:spTree>
    <p:extLst>
      <p:ext uri="{BB962C8B-B14F-4D97-AF65-F5344CB8AC3E}">
        <p14:creationId xmlns:p14="http://schemas.microsoft.com/office/powerpoint/2010/main" val="6033710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tekst 3">
            <a:extLst>
              <a:ext uri="{FF2B5EF4-FFF2-40B4-BE49-F238E27FC236}">
                <a16:creationId xmlns:a16="http://schemas.microsoft.com/office/drawing/2014/main" id="{B22FECBE-E5C0-60DF-E0DB-81F11944A373}"/>
              </a:ext>
            </a:extLst>
          </p:cNvPr>
          <p:cNvSpPr>
            <a:spLocks noGrp="1"/>
          </p:cNvSpPr>
          <p:nvPr>
            <p:ph type="body" sz="half" idx="2"/>
          </p:nvPr>
        </p:nvSpPr>
        <p:spPr>
          <a:xfrm>
            <a:off x="839788" y="710214"/>
            <a:ext cx="3932237" cy="5158774"/>
          </a:xfrm>
        </p:spPr>
        <p:txBody>
          <a:bodyPr>
            <a:normAutofit fontScale="85000" lnSpcReduction="20000"/>
          </a:bodyPr>
          <a:lstStyle/>
          <a:p>
            <a:r>
              <a:rPr lang="nl-NL" b="1" dirty="0"/>
              <a:t>Vissen</a:t>
            </a:r>
          </a:p>
          <a:p>
            <a:r>
              <a:rPr lang="nl-NL" dirty="0"/>
              <a:t>Zitten bij de “meneren van het vissen”, met zijn alle op het gras.</a:t>
            </a:r>
          </a:p>
          <a:p>
            <a:r>
              <a:rPr lang="nl-NL" dirty="0"/>
              <a:t>Lekker uitrusten en kijken…en weet je nog wat het aantal “gevangen vissen” was?</a:t>
            </a:r>
          </a:p>
          <a:p>
            <a:r>
              <a:rPr lang="nl-NL" dirty="0"/>
              <a:t>Jack en Jeroen hadden zeker 24 keer “beet”,</a:t>
            </a:r>
          </a:p>
          <a:p>
            <a:r>
              <a:rPr lang="nl-NL" dirty="0"/>
              <a:t>zoals het “vangen van visje” heet.</a:t>
            </a:r>
          </a:p>
          <a:p>
            <a:r>
              <a:rPr lang="nl-NL" dirty="0"/>
              <a:t>Jeroen hield de hengel stil in het water en Jack haalde de visjes van de lijn.</a:t>
            </a:r>
          </a:p>
          <a:p>
            <a:r>
              <a:rPr lang="nl-NL" dirty="0"/>
              <a:t>Hij liet het visje heel snel zien en liet het toen weer in het water zwemmen, dat vinden de vissen fijn!</a:t>
            </a:r>
          </a:p>
          <a:p>
            <a:r>
              <a:rPr lang="nl-NL" dirty="0"/>
              <a:t>Ondertussen keken de Kleuters hun ogen uit en moedigden ze de vissers aan. </a:t>
            </a:r>
          </a:p>
          <a:p>
            <a:r>
              <a:rPr lang="nl-NL" dirty="0"/>
              <a:t>Al werd dat wel wat minder en deden ze van vermoeidheid wat rustiger aan.</a:t>
            </a:r>
          </a:p>
          <a:p>
            <a:r>
              <a:rPr lang="nl-NL" dirty="0"/>
              <a:t>Er waren Kleuters die kropen dicht tegen de juffen of op hun schoot.</a:t>
            </a:r>
          </a:p>
          <a:p>
            <a:r>
              <a:rPr lang="nl-NL" dirty="0"/>
              <a:t>Je wordt ook echt moe van de hele dag spelen, avonturen maken en ontdekken in en rond de sloot.</a:t>
            </a:r>
          </a:p>
          <a:p>
            <a:r>
              <a:rPr lang="nl-NL" dirty="0"/>
              <a:t>De hoofdjes hingen tegen de juffen aan, maar een aantal gaven het toe…”ja, zij waren wel een beetje moe”.</a:t>
            </a:r>
          </a:p>
          <a:p>
            <a:endParaRPr lang="nl-NL" dirty="0"/>
          </a:p>
          <a:p>
            <a:endParaRPr lang="nl-NL" dirty="0"/>
          </a:p>
          <a:p>
            <a:endParaRPr lang="nl-NL" b="1" dirty="0"/>
          </a:p>
        </p:txBody>
      </p:sp>
      <p:pic>
        <p:nvPicPr>
          <p:cNvPr id="6" name="Afbeelding 5" descr="Afbeelding met buiten, boom, lucht, persoon&#10;&#10;Automatisch gegenereerde beschrijving">
            <a:extLst>
              <a:ext uri="{FF2B5EF4-FFF2-40B4-BE49-F238E27FC236}">
                <a16:creationId xmlns:a16="http://schemas.microsoft.com/office/drawing/2014/main" id="{E407343B-3D29-1DED-593C-153A68CAF39B}"/>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471637" y="0"/>
            <a:ext cx="5143500" cy="6858000"/>
          </a:xfrm>
          <a:prstGeom prst="rect">
            <a:avLst/>
          </a:prstGeom>
        </p:spPr>
      </p:pic>
    </p:spTree>
    <p:extLst>
      <p:ext uri="{BB962C8B-B14F-4D97-AF65-F5344CB8AC3E}">
        <p14:creationId xmlns:p14="http://schemas.microsoft.com/office/powerpoint/2010/main" val="38234883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Afbeelding 4" descr="Afbeelding met persoon, buiten, groep, mensen&#10;&#10;Automatisch gegenereerde beschrijving">
            <a:extLst>
              <a:ext uri="{FF2B5EF4-FFF2-40B4-BE49-F238E27FC236}">
                <a16:creationId xmlns:a16="http://schemas.microsoft.com/office/drawing/2014/main" id="{4C1E4087-4062-718D-0FE8-6FEA894E210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00150" y="643467"/>
            <a:ext cx="4178299" cy="5571066"/>
          </a:xfrm>
          <a:prstGeom prst="rect">
            <a:avLst/>
          </a:prstGeom>
        </p:spPr>
      </p:pic>
      <p:pic>
        <p:nvPicPr>
          <p:cNvPr id="3" name="Afbeelding 2" descr="Afbeelding met gras, buiten, persoon, mensen&#10;&#10;Automatisch gegenereerde beschrijving">
            <a:extLst>
              <a:ext uri="{FF2B5EF4-FFF2-40B4-BE49-F238E27FC236}">
                <a16:creationId xmlns:a16="http://schemas.microsoft.com/office/drawing/2014/main" id="{B0453B4D-0C9F-595F-E391-EC53BFA526D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13549" y="643467"/>
            <a:ext cx="4178299" cy="5571066"/>
          </a:xfrm>
          <a:prstGeom prst="rect">
            <a:avLst/>
          </a:prstGeom>
        </p:spPr>
      </p:pic>
    </p:spTree>
    <p:extLst>
      <p:ext uri="{BB962C8B-B14F-4D97-AF65-F5344CB8AC3E}">
        <p14:creationId xmlns:p14="http://schemas.microsoft.com/office/powerpoint/2010/main" val="223565729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gras, buiten, persoon, neerleggen&#10;&#10;Automatisch gegenereerde beschrijving">
            <a:extLst>
              <a:ext uri="{FF2B5EF4-FFF2-40B4-BE49-F238E27FC236}">
                <a16:creationId xmlns:a16="http://schemas.microsoft.com/office/drawing/2014/main" id="{0DCC1F3A-E412-E401-3E4B-6F91E276A35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029015" y="0"/>
            <a:ext cx="6096000" cy="4572000"/>
          </a:xfrm>
          <a:prstGeom prst="rect">
            <a:avLst/>
          </a:prstGeom>
        </p:spPr>
      </p:pic>
      <p:pic>
        <p:nvPicPr>
          <p:cNvPr id="5" name="Afbeelding 4" descr="Afbeelding met gras, persoon, neerleggen&#10;&#10;Automatisch gegenereerde beschrijving">
            <a:extLst>
              <a:ext uri="{FF2B5EF4-FFF2-40B4-BE49-F238E27FC236}">
                <a16:creationId xmlns:a16="http://schemas.microsoft.com/office/drawing/2014/main" id="{D9715FB4-5349-4979-0E15-7050CE6C30A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882744" y="4672483"/>
            <a:ext cx="1537397" cy="2049862"/>
          </a:xfrm>
          <a:prstGeom prst="rect">
            <a:avLst/>
          </a:prstGeom>
        </p:spPr>
      </p:pic>
      <p:pic>
        <p:nvPicPr>
          <p:cNvPr id="7" name="Afbeelding 6" descr="Afbeelding met persoon, gras, baby&#10;&#10;Automatisch gegenereerde beschrijving">
            <a:extLst>
              <a:ext uri="{FF2B5EF4-FFF2-40B4-BE49-F238E27FC236}">
                <a16:creationId xmlns:a16="http://schemas.microsoft.com/office/drawing/2014/main" id="{32284577-B53E-8492-D8AC-B27FD503F8B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540721" y="4672483"/>
            <a:ext cx="1537397" cy="2049863"/>
          </a:xfrm>
          <a:prstGeom prst="rect">
            <a:avLst/>
          </a:prstGeom>
        </p:spPr>
      </p:pic>
      <p:pic>
        <p:nvPicPr>
          <p:cNvPr id="9" name="Afbeelding 8" descr="Afbeelding met gras, buiten, persoon&#10;&#10;Automatisch gegenereerde beschrijving">
            <a:extLst>
              <a:ext uri="{FF2B5EF4-FFF2-40B4-BE49-F238E27FC236}">
                <a16:creationId xmlns:a16="http://schemas.microsoft.com/office/drawing/2014/main" id="{6B735712-7F70-F372-417C-B05FF92FCC2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029015" y="4672483"/>
            <a:ext cx="2733149" cy="2049862"/>
          </a:xfrm>
          <a:prstGeom prst="rect">
            <a:avLst/>
          </a:prstGeom>
        </p:spPr>
      </p:pic>
      <p:sp>
        <p:nvSpPr>
          <p:cNvPr id="10" name="Tekstvak 9">
            <a:extLst>
              <a:ext uri="{FF2B5EF4-FFF2-40B4-BE49-F238E27FC236}">
                <a16:creationId xmlns:a16="http://schemas.microsoft.com/office/drawing/2014/main" id="{A8974D41-C25C-98A2-D0B6-D92C62FEC9CA}"/>
              </a:ext>
            </a:extLst>
          </p:cNvPr>
          <p:cNvSpPr txBox="1"/>
          <p:nvPr/>
        </p:nvSpPr>
        <p:spPr>
          <a:xfrm>
            <a:off x="371789" y="1115367"/>
            <a:ext cx="5375868" cy="3970318"/>
          </a:xfrm>
          <a:prstGeom prst="rect">
            <a:avLst/>
          </a:prstGeom>
          <a:noFill/>
        </p:spPr>
        <p:txBody>
          <a:bodyPr wrap="square" rtlCol="0">
            <a:spAutoFit/>
          </a:bodyPr>
          <a:lstStyle/>
          <a:p>
            <a:r>
              <a:rPr lang="nl-NL" b="1" dirty="0"/>
              <a:t>Nep slapen</a:t>
            </a:r>
          </a:p>
          <a:p>
            <a:endParaRPr lang="nl-NL" dirty="0"/>
          </a:p>
          <a:p>
            <a:r>
              <a:rPr lang="nl-NL" dirty="0"/>
              <a:t>Na een dagje buiten avonturen maken</a:t>
            </a:r>
          </a:p>
          <a:p>
            <a:r>
              <a:rPr lang="nl-NL" dirty="0"/>
              <a:t>Kun je wel een beetje moe raken.</a:t>
            </a:r>
          </a:p>
          <a:p>
            <a:endParaRPr lang="nl-NL" dirty="0"/>
          </a:p>
          <a:p>
            <a:r>
              <a:rPr lang="nl-NL" dirty="0"/>
              <a:t>Maar als Kleuter geef je dat toch niet toe!</a:t>
            </a:r>
          </a:p>
          <a:p>
            <a:r>
              <a:rPr lang="nl-NL" dirty="0"/>
              <a:t>“nee hoor, ik ben echt niet moe”!</a:t>
            </a:r>
          </a:p>
          <a:p>
            <a:endParaRPr lang="nl-NL" dirty="0"/>
          </a:p>
          <a:p>
            <a:r>
              <a:rPr lang="nl-NL" dirty="0"/>
              <a:t>Niemand heeft ECHT geslapen, maar na dit “grapje voor de andere groepen” begonnen er toch echt de gapen!</a:t>
            </a:r>
          </a:p>
          <a:p>
            <a:endParaRPr lang="nl-NL" dirty="0"/>
          </a:p>
          <a:p>
            <a:r>
              <a:rPr lang="nl-NL" dirty="0"/>
              <a:t>De Kleuters bleven ook opvallend goed lang liggen op het gras, ondanks dat het maar een flauw grapje was.</a:t>
            </a:r>
          </a:p>
          <a:p>
            <a:endParaRPr lang="nl-NL" dirty="0"/>
          </a:p>
        </p:txBody>
      </p:sp>
    </p:spTree>
    <p:extLst>
      <p:ext uri="{BB962C8B-B14F-4D97-AF65-F5344CB8AC3E}">
        <p14:creationId xmlns:p14="http://schemas.microsoft.com/office/powerpoint/2010/main" val="15777579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descr="Afbeelding met gras, buiten, boom, persoon&#10;&#10;Automatisch gegenereerde beschrijving">
            <a:extLst>
              <a:ext uri="{FF2B5EF4-FFF2-40B4-BE49-F238E27FC236}">
                <a16:creationId xmlns:a16="http://schemas.microsoft.com/office/drawing/2014/main" id="{948DB786-2F88-F066-6374-35B1C102A097}"/>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5183558" y="1089627"/>
            <a:ext cx="2392057" cy="3189410"/>
          </a:xfrm>
        </p:spPr>
      </p:pic>
      <p:sp>
        <p:nvSpPr>
          <p:cNvPr id="4" name="Tijdelijke aanduiding voor tekst 3">
            <a:extLst>
              <a:ext uri="{FF2B5EF4-FFF2-40B4-BE49-F238E27FC236}">
                <a16:creationId xmlns:a16="http://schemas.microsoft.com/office/drawing/2014/main" id="{604B62C7-D115-64B2-A585-1F30D3FF5B58}"/>
              </a:ext>
            </a:extLst>
          </p:cNvPr>
          <p:cNvSpPr>
            <a:spLocks noGrp="1"/>
          </p:cNvSpPr>
          <p:nvPr>
            <p:ph type="body" sz="half" idx="2"/>
          </p:nvPr>
        </p:nvSpPr>
        <p:spPr>
          <a:xfrm>
            <a:off x="839788" y="987425"/>
            <a:ext cx="3932237" cy="4881563"/>
          </a:xfrm>
        </p:spPr>
        <p:txBody>
          <a:bodyPr>
            <a:normAutofit/>
          </a:bodyPr>
          <a:lstStyle/>
          <a:p>
            <a:r>
              <a:rPr lang="nl-NL" sz="1400" b="1" dirty="0"/>
              <a:t>Lieverds</a:t>
            </a:r>
          </a:p>
          <a:p>
            <a:r>
              <a:rPr lang="nl-NL" sz="1400" dirty="0"/>
              <a:t>Soms was iets een beetje spannend.</a:t>
            </a:r>
          </a:p>
          <a:p>
            <a:r>
              <a:rPr lang="nl-NL" sz="1400" dirty="0"/>
              <a:t>Wat doe je op een Slootjesdag?</a:t>
            </a:r>
          </a:p>
          <a:p>
            <a:r>
              <a:rPr lang="nl-NL" sz="1400" dirty="0"/>
              <a:t>Wie komen er allemaal?</a:t>
            </a:r>
          </a:p>
          <a:p>
            <a:r>
              <a:rPr lang="nl-NL" sz="1400" dirty="0"/>
              <a:t>Gaan we wel een boek vol krijgen, met foto’s en een verhaal?</a:t>
            </a:r>
          </a:p>
          <a:p>
            <a:r>
              <a:rPr lang="nl-NL" sz="1400" dirty="0"/>
              <a:t>Maar zodra de ouders weg zijn bij de vijver, dan zijn de kleine Kleuters groot!</a:t>
            </a:r>
          </a:p>
          <a:p>
            <a:r>
              <a:rPr lang="nl-NL" sz="1400" dirty="0"/>
              <a:t>( Vind je het gek, met lunchtrommels vol fruit, groenten en brood! Wat kunnen ze toch flink eten!)</a:t>
            </a:r>
          </a:p>
          <a:p>
            <a:r>
              <a:rPr lang="nl-NL" sz="1400" dirty="0"/>
              <a:t>Ze helpen elkaar insmeren, nemen elkaar bij de hand in het koude water. </a:t>
            </a:r>
          </a:p>
          <a:p>
            <a:r>
              <a:rPr lang="nl-NL" sz="1400" dirty="0"/>
              <a:t>En maken zo samen herinneringen voor later.</a:t>
            </a:r>
          </a:p>
          <a:p>
            <a:r>
              <a:rPr lang="nl-NL" sz="1400" dirty="0"/>
              <a:t>Heerlijk, het enthousiasme, de tijd vloog veel te snel om! We waren nog niet klaar..</a:t>
            </a:r>
          </a:p>
          <a:p>
            <a:r>
              <a:rPr lang="nl-NL" sz="1400" dirty="0"/>
              <a:t>Daarom hopen wij van harte</a:t>
            </a:r>
          </a:p>
          <a:p>
            <a:r>
              <a:rPr lang="nl-NL" sz="1400" b="1" dirty="0"/>
              <a:t>Tot het volgende jaar!</a:t>
            </a:r>
          </a:p>
          <a:p>
            <a:endParaRPr lang="nl-NL" sz="1400" dirty="0"/>
          </a:p>
        </p:txBody>
      </p:sp>
      <p:pic>
        <p:nvPicPr>
          <p:cNvPr id="6" name="Afbeelding 5" descr="Afbeelding met boom, buiten, water, plant&#10;&#10;Automatisch gegenereerde beschrijving">
            <a:extLst>
              <a:ext uri="{FF2B5EF4-FFF2-40B4-BE49-F238E27FC236}">
                <a16:creationId xmlns:a16="http://schemas.microsoft.com/office/drawing/2014/main" id="{734503E1-5116-6ABB-4C54-C6240CACB68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81052" y="1089627"/>
            <a:ext cx="4252547" cy="3189410"/>
          </a:xfrm>
          <a:prstGeom prst="rect">
            <a:avLst/>
          </a:prstGeom>
        </p:spPr>
      </p:pic>
    </p:spTree>
    <p:extLst>
      <p:ext uri="{BB962C8B-B14F-4D97-AF65-F5344CB8AC3E}">
        <p14:creationId xmlns:p14="http://schemas.microsoft.com/office/powerpoint/2010/main" val="92894893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Afbeelding 5" descr="Afbeelding met lucht, gras, buiten, persoon&#10;&#10;Automatisch gegenereerde beschrijving">
            <a:extLst>
              <a:ext uri="{FF2B5EF4-FFF2-40B4-BE49-F238E27FC236}">
                <a16:creationId xmlns:a16="http://schemas.microsoft.com/office/drawing/2014/main" id="{47674963-F9E6-422E-D8EE-6563E25533DA}"/>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a:stretch/>
        </p:blipFill>
        <p:spPr>
          <a:xfrm>
            <a:off x="20" y="1282"/>
            <a:ext cx="12191980" cy="6856718"/>
          </a:xfrm>
          <a:prstGeom prst="rect">
            <a:avLst/>
          </a:prstGeom>
        </p:spPr>
      </p:pic>
      <p:sp>
        <p:nvSpPr>
          <p:cNvPr id="8" name="Rechthoek 7">
            <a:extLst>
              <a:ext uri="{FF2B5EF4-FFF2-40B4-BE49-F238E27FC236}">
                <a16:creationId xmlns:a16="http://schemas.microsoft.com/office/drawing/2014/main" id="{C6B66746-E75F-0A04-F272-86DD14A73832}"/>
              </a:ext>
            </a:extLst>
          </p:cNvPr>
          <p:cNvSpPr/>
          <p:nvPr/>
        </p:nvSpPr>
        <p:spPr>
          <a:xfrm>
            <a:off x="-159768" y="5026954"/>
            <a:ext cx="12511535" cy="646331"/>
          </a:xfrm>
          <a:prstGeom prst="rect">
            <a:avLst/>
          </a:prstGeom>
          <a:noFill/>
        </p:spPr>
        <p:txBody>
          <a:bodyPr wrap="square" lIns="91440" tIns="45720" rIns="91440" bIns="45720">
            <a:spAutoFit/>
          </a:bodyPr>
          <a:lstStyle/>
          <a:p>
            <a:pPr algn="ctr"/>
            <a:r>
              <a:rPr lang="nl-NL" sz="3600" b="1" cap="none" spc="50" dirty="0">
                <a:ln w="9525" cmpd="sng">
                  <a:solidFill>
                    <a:schemeClr val="accent1"/>
                  </a:solidFill>
                  <a:prstDash val="solid"/>
                </a:ln>
                <a:solidFill>
                  <a:srgbClr val="70AD47">
                    <a:tint val="1000"/>
                  </a:srgbClr>
                </a:solidFill>
                <a:effectLst>
                  <a:glow rad="38100">
                    <a:schemeClr val="accent1">
                      <a:alpha val="40000"/>
                    </a:schemeClr>
                  </a:glow>
                </a:effectLst>
              </a:rPr>
              <a:t>Wij kijken uit naar de volgende Slootjesdag Diessen</a:t>
            </a:r>
          </a:p>
        </p:txBody>
      </p:sp>
    </p:spTree>
    <p:extLst>
      <p:ext uri="{BB962C8B-B14F-4D97-AF65-F5344CB8AC3E}">
        <p14:creationId xmlns:p14="http://schemas.microsoft.com/office/powerpoint/2010/main" val="336534829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kstvak 6">
            <a:extLst>
              <a:ext uri="{FF2B5EF4-FFF2-40B4-BE49-F238E27FC236}">
                <a16:creationId xmlns:a16="http://schemas.microsoft.com/office/drawing/2014/main" id="{5CF1A02F-F174-B8E0-7E63-B5DEB47BDCF9}"/>
              </a:ext>
            </a:extLst>
          </p:cNvPr>
          <p:cNvSpPr txBox="1"/>
          <p:nvPr/>
        </p:nvSpPr>
        <p:spPr>
          <a:xfrm>
            <a:off x="1305017" y="763480"/>
            <a:ext cx="9144000" cy="4893647"/>
          </a:xfrm>
          <a:prstGeom prst="rect">
            <a:avLst/>
          </a:prstGeom>
          <a:noFill/>
        </p:spPr>
        <p:txBody>
          <a:bodyPr wrap="square" rtlCol="0">
            <a:spAutoFit/>
          </a:bodyPr>
          <a:lstStyle/>
          <a:p>
            <a:r>
              <a:rPr lang="nl-NL" dirty="0"/>
              <a:t>Zo, het boek is klaar. </a:t>
            </a:r>
          </a:p>
          <a:p>
            <a:r>
              <a:rPr lang="nl-NL" dirty="0"/>
              <a:t>De laatste bladzijde.</a:t>
            </a:r>
          </a:p>
          <a:p>
            <a:endParaRPr lang="nl-NL" dirty="0"/>
          </a:p>
          <a:p>
            <a:pPr algn="ctr"/>
            <a:r>
              <a:rPr lang="nl-NL" dirty="0"/>
              <a:t>Deze bladzijde is van Jannie, Coby, Resie, Linda en Kim voor alle Kleuters die mee hebben gedaan aan Slootjesdag Diessen 2022</a:t>
            </a:r>
          </a:p>
          <a:p>
            <a:pPr algn="ctr"/>
            <a:endParaRPr lang="nl-NL" dirty="0"/>
          </a:p>
          <a:p>
            <a:pPr algn="ctr"/>
            <a:r>
              <a:rPr lang="nl-NL" sz="2400" dirty="0"/>
              <a:t>Wij willen alle Kleuters bedanken.</a:t>
            </a:r>
          </a:p>
          <a:p>
            <a:pPr algn="ctr"/>
            <a:endParaRPr lang="nl-NL" sz="2400" dirty="0"/>
          </a:p>
          <a:p>
            <a:pPr algn="ctr"/>
            <a:r>
              <a:rPr lang="nl-NL" sz="2400" dirty="0"/>
              <a:t>Voor de avonturen tijdens Slootjesdag Diessen.</a:t>
            </a:r>
          </a:p>
          <a:p>
            <a:pPr algn="ctr"/>
            <a:r>
              <a:rPr lang="nl-NL" sz="2400" dirty="0"/>
              <a:t>Alle mooie foto’s en tekeningen die de Kleuters hebben gemaakt.</a:t>
            </a:r>
          </a:p>
          <a:p>
            <a:pPr algn="ctr"/>
            <a:endParaRPr lang="nl-NL" sz="2400" dirty="0"/>
          </a:p>
          <a:p>
            <a:pPr algn="ctr"/>
            <a:r>
              <a:rPr lang="nl-NL" sz="2400" dirty="0"/>
              <a:t>Dankzij jullie hebben we nu een mooi (digitaal) Slootjes </a:t>
            </a:r>
            <a:r>
              <a:rPr lang="nl-NL" sz="2400" dirty="0" err="1"/>
              <a:t>Dag-Boek</a:t>
            </a:r>
            <a:endParaRPr lang="nl-NL" sz="2400" dirty="0"/>
          </a:p>
          <a:p>
            <a:pPr algn="ctr"/>
            <a:r>
              <a:rPr lang="nl-NL" sz="2400" dirty="0"/>
              <a:t>DANK JE WEL! </a:t>
            </a:r>
          </a:p>
          <a:p>
            <a:endParaRPr lang="nl-NL" dirty="0"/>
          </a:p>
          <a:p>
            <a:endParaRPr lang="nl-NL" dirty="0"/>
          </a:p>
        </p:txBody>
      </p:sp>
    </p:spTree>
    <p:extLst>
      <p:ext uri="{BB962C8B-B14F-4D97-AF65-F5344CB8AC3E}">
        <p14:creationId xmlns:p14="http://schemas.microsoft.com/office/powerpoint/2010/main" val="28787237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descr="Afbeelding met persoon, buiten, boom, gras&#10;&#10;Automatisch gegenereerde beschrijving">
            <a:extLst>
              <a:ext uri="{FF2B5EF4-FFF2-40B4-BE49-F238E27FC236}">
                <a16:creationId xmlns:a16="http://schemas.microsoft.com/office/drawing/2014/main" id="{04A4FACD-C6BC-ECE3-EED9-05FD41223868}"/>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385711"/>
            <a:ext cx="12192000" cy="9144000"/>
          </a:xfrm>
          <a:prstGeom prst="rect">
            <a:avLst/>
          </a:prstGeom>
        </p:spPr>
      </p:pic>
      <p:sp>
        <p:nvSpPr>
          <p:cNvPr id="4" name="Tijdelijke aanduiding voor tekst 3">
            <a:extLst>
              <a:ext uri="{FF2B5EF4-FFF2-40B4-BE49-F238E27FC236}">
                <a16:creationId xmlns:a16="http://schemas.microsoft.com/office/drawing/2014/main" id="{604B62C7-D115-64B2-A585-1F30D3FF5B58}"/>
              </a:ext>
            </a:extLst>
          </p:cNvPr>
          <p:cNvSpPr>
            <a:spLocks noGrp="1"/>
          </p:cNvSpPr>
          <p:nvPr>
            <p:ph type="body" sz="half" idx="2"/>
          </p:nvPr>
        </p:nvSpPr>
        <p:spPr>
          <a:xfrm>
            <a:off x="191718" y="745507"/>
            <a:ext cx="2160865" cy="4881563"/>
          </a:xfrm>
        </p:spPr>
        <p:txBody>
          <a:bodyPr>
            <a:normAutofit lnSpcReduction="10000"/>
          </a:bodyPr>
          <a:lstStyle/>
          <a:p>
            <a:r>
              <a:rPr lang="nl-NL" b="1" dirty="0">
                <a:solidFill>
                  <a:schemeClr val="bg1"/>
                </a:solidFill>
              </a:rPr>
              <a:t>Dag eendjes</a:t>
            </a:r>
          </a:p>
          <a:p>
            <a:r>
              <a:rPr lang="nl-NL" dirty="0">
                <a:solidFill>
                  <a:schemeClr val="bg1"/>
                </a:solidFill>
              </a:rPr>
              <a:t>We zaten bij de vijver, klaar voor de Slootjesdag, toen Coby daar ineens een eendje zag.</a:t>
            </a:r>
          </a:p>
          <a:p>
            <a:r>
              <a:rPr lang="nl-NL" dirty="0">
                <a:solidFill>
                  <a:schemeClr val="bg1"/>
                </a:solidFill>
              </a:rPr>
              <a:t>Het kwaakte en het waggelde daar niet alleen.</a:t>
            </a:r>
          </a:p>
          <a:p>
            <a:r>
              <a:rPr lang="nl-NL" dirty="0">
                <a:solidFill>
                  <a:schemeClr val="bg1"/>
                </a:solidFill>
              </a:rPr>
              <a:t>We zijn stilletjes eens gaan kijken, waar waggelden ze heen?</a:t>
            </a:r>
          </a:p>
          <a:p>
            <a:r>
              <a:rPr lang="nl-NL" dirty="0">
                <a:solidFill>
                  <a:schemeClr val="bg1"/>
                </a:solidFill>
              </a:rPr>
              <a:t>Ze plonsden in het water met een hoop gesnater. Ze zijn heerlijk gaan zwemmen in de zon.</a:t>
            </a:r>
          </a:p>
          <a:p>
            <a:r>
              <a:rPr lang="nl-NL" dirty="0">
                <a:solidFill>
                  <a:schemeClr val="bg1"/>
                </a:solidFill>
              </a:rPr>
              <a:t>Het was toen dat de Slootjesdag Diessen echt begon. </a:t>
            </a:r>
          </a:p>
        </p:txBody>
      </p:sp>
    </p:spTree>
    <p:extLst>
      <p:ext uri="{BB962C8B-B14F-4D97-AF65-F5344CB8AC3E}">
        <p14:creationId xmlns:p14="http://schemas.microsoft.com/office/powerpoint/2010/main" val="36791655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tekst 3">
            <a:extLst>
              <a:ext uri="{FF2B5EF4-FFF2-40B4-BE49-F238E27FC236}">
                <a16:creationId xmlns:a16="http://schemas.microsoft.com/office/drawing/2014/main" id="{604B62C7-D115-64B2-A585-1F30D3FF5B58}"/>
              </a:ext>
            </a:extLst>
          </p:cNvPr>
          <p:cNvSpPr>
            <a:spLocks noGrp="1"/>
          </p:cNvSpPr>
          <p:nvPr>
            <p:ph type="body" sz="half" idx="2"/>
          </p:nvPr>
        </p:nvSpPr>
        <p:spPr>
          <a:xfrm>
            <a:off x="839788" y="987425"/>
            <a:ext cx="3932237" cy="4881563"/>
          </a:xfrm>
        </p:spPr>
        <p:txBody>
          <a:bodyPr/>
          <a:lstStyle/>
          <a:p>
            <a:r>
              <a:rPr lang="nl-NL" b="1" dirty="0"/>
              <a:t>Blaadjes</a:t>
            </a:r>
          </a:p>
          <a:p>
            <a:r>
              <a:rPr lang="nl-NL" dirty="0"/>
              <a:t>Bij de vijver, staan bomen. Wel een bos vol!</a:t>
            </a:r>
          </a:p>
          <a:p>
            <a:r>
              <a:rPr lang="nl-NL" dirty="0"/>
              <a:t>Bomen met groene blaadjes, klein en groot.</a:t>
            </a:r>
          </a:p>
          <a:p>
            <a:r>
              <a:rPr lang="nl-NL" dirty="0"/>
              <a:t>Op de grond liggen ook blaadjes, bruin en met rimpels.</a:t>
            </a:r>
          </a:p>
          <a:p>
            <a:r>
              <a:rPr lang="nl-NL" dirty="0"/>
              <a:t>Blaadjes zijn mooi, ook als ze bruin zijn en rimpels hebben….of hele gekke kleuren. </a:t>
            </a:r>
          </a:p>
          <a:p>
            <a:r>
              <a:rPr lang="nl-NL" dirty="0"/>
              <a:t>Knutseltip:</a:t>
            </a:r>
          </a:p>
          <a:p>
            <a:r>
              <a:rPr lang="nl-NL" dirty="0"/>
              <a:t>Leg een blaadje met de nerven naar boven. </a:t>
            </a:r>
          </a:p>
          <a:p>
            <a:r>
              <a:rPr lang="nl-NL" dirty="0"/>
              <a:t>Leg daarop een A vier vel en kras zachtjes met kleurtjes of krijtjes over de blaadjes. Nu zie je de blaadjes/nerven op het papier!</a:t>
            </a:r>
          </a:p>
          <a:p>
            <a:r>
              <a:rPr lang="nl-NL" dirty="0"/>
              <a:t>Thuis: Smeer het A4 in met Zonnebloem olie. Zet het rond een glazenpotje met (nep) kaarsje. Met een paperclip houd je het vast. Nu heb je een mooi lampionnetje, de nerven zie je extra goed! </a:t>
            </a:r>
          </a:p>
          <a:p>
            <a:endParaRPr lang="nl-NL" dirty="0"/>
          </a:p>
        </p:txBody>
      </p:sp>
      <p:pic>
        <p:nvPicPr>
          <p:cNvPr id="5" name="Afbeelding 4" descr="Afbeelding met persoon, kind, buiten&#10;&#10;Automatisch gegenereerde beschrijving">
            <a:extLst>
              <a:ext uri="{FF2B5EF4-FFF2-40B4-BE49-F238E27FC236}">
                <a16:creationId xmlns:a16="http://schemas.microsoft.com/office/drawing/2014/main" id="{74CA8652-FC5B-8DE4-45A2-A99266CA1209}"/>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844499" y="0"/>
            <a:ext cx="5143500" cy="6858000"/>
          </a:xfrm>
          <a:prstGeom prst="rect">
            <a:avLst/>
          </a:prstGeom>
        </p:spPr>
      </p:pic>
    </p:spTree>
    <p:extLst>
      <p:ext uri="{BB962C8B-B14F-4D97-AF65-F5344CB8AC3E}">
        <p14:creationId xmlns:p14="http://schemas.microsoft.com/office/powerpoint/2010/main" val="28413086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FABB624F-BF77-4AE1-B71D-2D681D4731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Afbeelding 4">
            <a:extLst>
              <a:ext uri="{FF2B5EF4-FFF2-40B4-BE49-F238E27FC236}">
                <a16:creationId xmlns:a16="http://schemas.microsoft.com/office/drawing/2014/main" id="{889537BA-F667-3578-13BE-710B1B1E9FB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10"/>
            <a:ext cx="7370057" cy="6857990"/>
          </a:xfrm>
          <a:prstGeom prst="rect">
            <a:avLst/>
          </a:prstGeom>
        </p:spPr>
      </p:pic>
      <p:pic>
        <p:nvPicPr>
          <p:cNvPr id="3" name="Afbeelding 2" descr="Afbeelding met tekst, whiteboard&#10;&#10;Automatisch gegenereerde beschrijving">
            <a:extLst>
              <a:ext uri="{FF2B5EF4-FFF2-40B4-BE49-F238E27FC236}">
                <a16:creationId xmlns:a16="http://schemas.microsoft.com/office/drawing/2014/main" id="{EF154C99-BD3C-CFAB-111E-29B87D9C569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3"/>
          <a:stretch/>
        </p:blipFill>
        <p:spPr>
          <a:xfrm rot="16200000">
            <a:off x="8189976" y="-655319"/>
            <a:ext cx="3346704" cy="4657344"/>
          </a:xfrm>
          <a:prstGeom prst="rect">
            <a:avLst/>
          </a:prstGeom>
        </p:spPr>
      </p:pic>
      <p:pic>
        <p:nvPicPr>
          <p:cNvPr id="7" name="Afbeelding 6" descr="Afbeelding met tekst, whiteboard&#10;&#10;Automatisch gegenereerde beschrijving">
            <a:extLst>
              <a:ext uri="{FF2B5EF4-FFF2-40B4-BE49-F238E27FC236}">
                <a16:creationId xmlns:a16="http://schemas.microsoft.com/office/drawing/2014/main" id="{D684CDBC-5BC0-69A3-B2AD-36207D0D273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b="-3"/>
          <a:stretch/>
        </p:blipFill>
        <p:spPr>
          <a:xfrm rot="16200000">
            <a:off x="8189975" y="2855975"/>
            <a:ext cx="3346704" cy="4657346"/>
          </a:xfrm>
          <a:prstGeom prst="rect">
            <a:avLst/>
          </a:prstGeom>
        </p:spPr>
      </p:pic>
    </p:spTree>
    <p:extLst>
      <p:ext uri="{BB962C8B-B14F-4D97-AF65-F5344CB8AC3E}">
        <p14:creationId xmlns:p14="http://schemas.microsoft.com/office/powerpoint/2010/main" val="35284434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descr="Afbeelding met persoon, buiten, boom&#10;&#10;Automatisch gegenereerde beschrijving">
            <a:extLst>
              <a:ext uri="{FF2B5EF4-FFF2-40B4-BE49-F238E27FC236}">
                <a16:creationId xmlns:a16="http://schemas.microsoft.com/office/drawing/2014/main" id="{682E5D94-2984-CA67-1C9B-2448E3E6F957}"/>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05843" y="0"/>
            <a:ext cx="5143500" cy="6858000"/>
          </a:xfrm>
          <a:prstGeom prst="rect">
            <a:avLst/>
          </a:prstGeom>
        </p:spPr>
      </p:pic>
      <p:pic>
        <p:nvPicPr>
          <p:cNvPr id="3" name="Afbeelding 2">
            <a:extLst>
              <a:ext uri="{FF2B5EF4-FFF2-40B4-BE49-F238E27FC236}">
                <a16:creationId xmlns:a16="http://schemas.microsoft.com/office/drawing/2014/main" id="{30A3FA51-F123-389B-CF35-7019196D959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58368" y="0"/>
            <a:ext cx="5143500" cy="6858000"/>
          </a:xfrm>
          <a:prstGeom prst="rect">
            <a:avLst/>
          </a:prstGeom>
        </p:spPr>
      </p:pic>
    </p:spTree>
    <p:extLst>
      <p:ext uri="{BB962C8B-B14F-4D97-AF65-F5344CB8AC3E}">
        <p14:creationId xmlns:p14="http://schemas.microsoft.com/office/powerpoint/2010/main" val="41676882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CB4814AB-658F-2AC8-D1FC-850C94976E6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6200000">
            <a:off x="8210606" y="2985772"/>
            <a:ext cx="3141680" cy="4188907"/>
          </a:xfrm>
          <a:prstGeom prst="rect">
            <a:avLst/>
          </a:prstGeom>
        </p:spPr>
      </p:pic>
      <p:pic>
        <p:nvPicPr>
          <p:cNvPr id="5" name="Afbeelding 4" descr="Afbeelding met tekst, whiteboard, natuur&#10;&#10;Automatisch gegenereerde beschrijving">
            <a:extLst>
              <a:ext uri="{FF2B5EF4-FFF2-40B4-BE49-F238E27FC236}">
                <a16:creationId xmlns:a16="http://schemas.microsoft.com/office/drawing/2014/main" id="{F48360D9-C26D-8033-86EA-FC113B0F1FA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a:off x="8210604" y="-316679"/>
            <a:ext cx="3141682" cy="4188909"/>
          </a:xfrm>
          <a:prstGeom prst="rect">
            <a:avLst/>
          </a:prstGeom>
        </p:spPr>
      </p:pic>
      <p:pic>
        <p:nvPicPr>
          <p:cNvPr id="7" name="Afbeelding 6">
            <a:extLst>
              <a:ext uri="{FF2B5EF4-FFF2-40B4-BE49-F238E27FC236}">
                <a16:creationId xmlns:a16="http://schemas.microsoft.com/office/drawing/2014/main" id="{E2756D71-87C7-5E5A-FE2F-8A0EA77A9CA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16200000">
            <a:off x="2256371" y="1414716"/>
            <a:ext cx="6444133" cy="4028566"/>
          </a:xfrm>
          <a:prstGeom prst="rect">
            <a:avLst/>
          </a:prstGeom>
        </p:spPr>
      </p:pic>
      <p:pic>
        <p:nvPicPr>
          <p:cNvPr id="9" name="Afbeelding 8">
            <a:extLst>
              <a:ext uri="{FF2B5EF4-FFF2-40B4-BE49-F238E27FC236}">
                <a16:creationId xmlns:a16="http://schemas.microsoft.com/office/drawing/2014/main" id="{91359CB6-B7E4-8899-2CE2-E0083CF18EE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00664" y="206932"/>
            <a:ext cx="2356261" cy="3141681"/>
          </a:xfrm>
          <a:prstGeom prst="rect">
            <a:avLst/>
          </a:prstGeom>
        </p:spPr>
      </p:pic>
      <p:pic>
        <p:nvPicPr>
          <p:cNvPr id="11" name="Afbeelding 10">
            <a:extLst>
              <a:ext uri="{FF2B5EF4-FFF2-40B4-BE49-F238E27FC236}">
                <a16:creationId xmlns:a16="http://schemas.microsoft.com/office/drawing/2014/main" id="{0D663CD6-A2A5-206B-8688-FFC1BC9812E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00664" y="3509384"/>
            <a:ext cx="2356261" cy="3141681"/>
          </a:xfrm>
          <a:prstGeom prst="rect">
            <a:avLst/>
          </a:prstGeom>
        </p:spPr>
      </p:pic>
    </p:spTree>
    <p:extLst>
      <p:ext uri="{BB962C8B-B14F-4D97-AF65-F5344CB8AC3E}">
        <p14:creationId xmlns:p14="http://schemas.microsoft.com/office/powerpoint/2010/main" val="3995133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FABB624F-BF77-4AE1-B71D-2D681D4731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Afbeelding 4">
            <a:extLst>
              <a:ext uri="{FF2B5EF4-FFF2-40B4-BE49-F238E27FC236}">
                <a16:creationId xmlns:a16="http://schemas.microsoft.com/office/drawing/2014/main" id="{D8622D0F-22A1-BB05-7B03-8ED3C2F723E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10"/>
            <a:ext cx="7370057" cy="6857990"/>
          </a:xfrm>
          <a:prstGeom prst="rect">
            <a:avLst/>
          </a:prstGeom>
        </p:spPr>
      </p:pic>
      <p:pic>
        <p:nvPicPr>
          <p:cNvPr id="7" name="Afbeelding 6" descr="Afbeelding met pentekening&#10;&#10;Automatisch gegenereerde beschrijving">
            <a:extLst>
              <a:ext uri="{FF2B5EF4-FFF2-40B4-BE49-F238E27FC236}">
                <a16:creationId xmlns:a16="http://schemas.microsoft.com/office/drawing/2014/main" id="{478082D3-A010-8D7E-C1F1-FE687A6FFA2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3"/>
          <a:stretch/>
        </p:blipFill>
        <p:spPr>
          <a:xfrm rot="16200000">
            <a:off x="8189976" y="-655319"/>
            <a:ext cx="3346704" cy="4657344"/>
          </a:xfrm>
          <a:prstGeom prst="rect">
            <a:avLst/>
          </a:prstGeom>
        </p:spPr>
      </p:pic>
      <p:pic>
        <p:nvPicPr>
          <p:cNvPr id="3" name="Afbeelding 2">
            <a:extLst>
              <a:ext uri="{FF2B5EF4-FFF2-40B4-BE49-F238E27FC236}">
                <a16:creationId xmlns:a16="http://schemas.microsoft.com/office/drawing/2014/main" id="{B93A8FCF-BDA0-ECDA-55F2-10633FE59D1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3" b="-3"/>
          <a:stretch/>
        </p:blipFill>
        <p:spPr>
          <a:xfrm rot="16200000">
            <a:off x="8189975" y="2855975"/>
            <a:ext cx="3346704" cy="4657346"/>
          </a:xfrm>
          <a:prstGeom prst="rect">
            <a:avLst/>
          </a:prstGeom>
        </p:spPr>
      </p:pic>
    </p:spTree>
    <p:extLst>
      <p:ext uri="{BB962C8B-B14F-4D97-AF65-F5344CB8AC3E}">
        <p14:creationId xmlns:p14="http://schemas.microsoft.com/office/powerpoint/2010/main" val="2927727726"/>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3381</TotalTime>
  <Words>2098</Words>
  <Application>Microsoft Office PowerPoint</Application>
  <PresentationFormat>Breedbeeld</PresentationFormat>
  <Paragraphs>213</Paragraphs>
  <Slides>39</Slides>
  <Notes>0</Notes>
  <HiddenSlides>0</HiddenSlides>
  <MMClips>0</MMClips>
  <ScaleCrop>false</ScaleCrop>
  <HeadingPairs>
    <vt:vector size="6" baseType="variant">
      <vt:variant>
        <vt:lpstr>Gebruikte lettertypen</vt:lpstr>
      </vt:variant>
      <vt:variant>
        <vt:i4>3</vt:i4>
      </vt:variant>
      <vt:variant>
        <vt:lpstr>Thema</vt:lpstr>
      </vt:variant>
      <vt:variant>
        <vt:i4>1</vt:i4>
      </vt:variant>
      <vt:variant>
        <vt:lpstr>Diatitels</vt:lpstr>
      </vt:variant>
      <vt:variant>
        <vt:i4>39</vt:i4>
      </vt:variant>
    </vt:vector>
  </HeadingPairs>
  <TitlesOfParts>
    <vt:vector size="43" baseType="lpstr">
      <vt:lpstr>Arial</vt:lpstr>
      <vt:lpstr>Calibri</vt:lpstr>
      <vt:lpstr>Calibri Light</vt:lpstr>
      <vt:lpstr>Kantoorthema</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 Slootjesdag avonturen</dc:title>
  <dc:creator>Ad van Korven</dc:creator>
  <cp:lastModifiedBy>Ad van Korven</cp:lastModifiedBy>
  <cp:revision>11</cp:revision>
  <dcterms:created xsi:type="dcterms:W3CDTF">2022-06-11T18:10:30Z</dcterms:created>
  <dcterms:modified xsi:type="dcterms:W3CDTF">2022-06-16T18:56:01Z</dcterms:modified>
</cp:coreProperties>
</file>